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0089E2-2453-4BD5-9785-94620F77FD82}" type="doc">
      <dgm:prSet loTypeId="urn:microsoft.com/office/officeart/2005/8/layout/chevron1" loCatId="process" qsTypeId="urn:microsoft.com/office/officeart/2005/8/quickstyle/simple1" qsCatId="simple" csTypeId="urn:microsoft.com/office/officeart/2005/8/colors/accent1_2" csCatId="accent1" phldr="1"/>
      <dgm:spPr/>
    </dgm:pt>
    <dgm:pt modelId="{22DACACC-165D-4ECE-A214-12F37A8468EC}">
      <dgm:prSet phldrT="[Text]"/>
      <dgm:spPr/>
      <dgm:t>
        <a:bodyPr/>
        <a:lstStyle/>
        <a:p>
          <a:r>
            <a:rPr lang="en-US" dirty="0"/>
            <a:t>Initial API Call</a:t>
          </a:r>
        </a:p>
      </dgm:t>
    </dgm:pt>
    <dgm:pt modelId="{73210C6A-0E60-45A7-AAC7-CA5AD138B171}" type="parTrans" cxnId="{6FF1CE6A-E7D8-4B49-A4A2-F9B4064BE89C}">
      <dgm:prSet/>
      <dgm:spPr/>
      <dgm:t>
        <a:bodyPr/>
        <a:lstStyle/>
        <a:p>
          <a:endParaRPr lang="en-US"/>
        </a:p>
      </dgm:t>
    </dgm:pt>
    <dgm:pt modelId="{BE78C86F-9EFC-4735-97E1-CCD60862D251}" type="sibTrans" cxnId="{6FF1CE6A-E7D8-4B49-A4A2-F9B4064BE89C}">
      <dgm:prSet/>
      <dgm:spPr/>
      <dgm:t>
        <a:bodyPr/>
        <a:lstStyle/>
        <a:p>
          <a:endParaRPr lang="en-US"/>
        </a:p>
      </dgm:t>
    </dgm:pt>
    <dgm:pt modelId="{79B8FC44-4F76-4A39-BCCB-BC91B1E95B91}">
      <dgm:prSet phldrT="[Text]"/>
      <dgm:spPr/>
      <dgm:t>
        <a:bodyPr/>
        <a:lstStyle/>
        <a:p>
          <a:r>
            <a:rPr lang="en-US" dirty="0"/>
            <a:t>Secondary API Calls</a:t>
          </a:r>
        </a:p>
      </dgm:t>
    </dgm:pt>
    <dgm:pt modelId="{800C7AA2-DD85-4DD6-A694-AB156E6D8936}" type="parTrans" cxnId="{14BE44ED-2372-4C33-8213-716A46ECC210}">
      <dgm:prSet/>
      <dgm:spPr/>
      <dgm:t>
        <a:bodyPr/>
        <a:lstStyle/>
        <a:p>
          <a:endParaRPr lang="en-US"/>
        </a:p>
      </dgm:t>
    </dgm:pt>
    <dgm:pt modelId="{14602118-574A-462F-8D13-F9DAB1738968}" type="sibTrans" cxnId="{14BE44ED-2372-4C33-8213-716A46ECC210}">
      <dgm:prSet/>
      <dgm:spPr/>
      <dgm:t>
        <a:bodyPr/>
        <a:lstStyle/>
        <a:p>
          <a:endParaRPr lang="en-US"/>
        </a:p>
      </dgm:t>
    </dgm:pt>
    <dgm:pt modelId="{E2D4D025-1B66-47D7-90F1-2F1BE40A7540}">
      <dgm:prSet phldrT="[Text]"/>
      <dgm:spPr/>
      <dgm:t>
        <a:bodyPr/>
        <a:lstStyle/>
        <a:p>
          <a:r>
            <a:rPr lang="en-US" dirty="0"/>
            <a:t>Filter and Clean Results</a:t>
          </a:r>
        </a:p>
      </dgm:t>
    </dgm:pt>
    <dgm:pt modelId="{58E8E87D-9C4D-480F-89B2-82AA93CB0014}" type="parTrans" cxnId="{1F15120C-9E86-4E3B-A214-E5BA865AAB4B}">
      <dgm:prSet/>
      <dgm:spPr/>
      <dgm:t>
        <a:bodyPr/>
        <a:lstStyle/>
        <a:p>
          <a:endParaRPr lang="en-US"/>
        </a:p>
      </dgm:t>
    </dgm:pt>
    <dgm:pt modelId="{768C7922-05DA-4A1B-BD85-877F5BA3FCB5}" type="sibTrans" cxnId="{1F15120C-9E86-4E3B-A214-E5BA865AAB4B}">
      <dgm:prSet/>
      <dgm:spPr/>
      <dgm:t>
        <a:bodyPr/>
        <a:lstStyle/>
        <a:p>
          <a:endParaRPr lang="en-US"/>
        </a:p>
      </dgm:t>
    </dgm:pt>
    <dgm:pt modelId="{A2FF5B1A-6367-4E15-B5A9-50961520D17D}">
      <dgm:prSet phldrT="[Text]"/>
      <dgm:spPr/>
      <dgm:t>
        <a:bodyPr/>
        <a:lstStyle/>
        <a:p>
          <a:r>
            <a:rPr lang="en-US" dirty="0"/>
            <a:t>Request data on all Falcon rocket launches</a:t>
          </a:r>
        </a:p>
      </dgm:t>
    </dgm:pt>
    <dgm:pt modelId="{139838B8-E539-4225-8C45-6D3FA3E6DFCC}" type="parTrans" cxnId="{4C0D5D12-7361-4255-9CEA-0FBE564EA5AD}">
      <dgm:prSet/>
      <dgm:spPr/>
      <dgm:t>
        <a:bodyPr/>
        <a:lstStyle/>
        <a:p>
          <a:endParaRPr lang="en-US"/>
        </a:p>
      </dgm:t>
    </dgm:pt>
    <dgm:pt modelId="{EB888E0D-1AE6-4C7F-AC61-9AB980133271}" type="sibTrans" cxnId="{4C0D5D12-7361-4255-9CEA-0FBE564EA5AD}">
      <dgm:prSet/>
      <dgm:spPr/>
      <dgm:t>
        <a:bodyPr/>
        <a:lstStyle/>
        <a:p>
          <a:endParaRPr lang="en-US"/>
        </a:p>
      </dgm:t>
    </dgm:pt>
    <dgm:pt modelId="{2CFCE596-8790-4D42-90E6-61E245F42E7C}">
      <dgm:prSet phldrT="[Text]"/>
      <dgm:spPr/>
      <dgm:t>
        <a:bodyPr/>
        <a:lstStyle/>
        <a:p>
          <a:r>
            <a:rPr lang="en-US" dirty="0"/>
            <a:t>Use ID codes from initial call to request more information on rocket, payload, launchpad, and cores</a:t>
          </a:r>
        </a:p>
      </dgm:t>
    </dgm:pt>
    <dgm:pt modelId="{8C1441ED-8EFD-4294-BD72-D337C770F75A}" type="parTrans" cxnId="{4251966F-AA34-47ED-BC16-54B91D1A80C7}">
      <dgm:prSet/>
      <dgm:spPr/>
      <dgm:t>
        <a:bodyPr/>
        <a:lstStyle/>
        <a:p>
          <a:endParaRPr lang="en-US"/>
        </a:p>
      </dgm:t>
    </dgm:pt>
    <dgm:pt modelId="{CF177A6D-2566-46D3-B7D4-68096CF0AE9F}" type="sibTrans" cxnId="{4251966F-AA34-47ED-BC16-54B91D1A80C7}">
      <dgm:prSet/>
      <dgm:spPr/>
      <dgm:t>
        <a:bodyPr/>
        <a:lstStyle/>
        <a:p>
          <a:endParaRPr lang="en-US"/>
        </a:p>
      </dgm:t>
    </dgm:pt>
    <dgm:pt modelId="{F1ECDD83-1AA8-4FEB-8639-5F36AE66FA75}">
      <dgm:prSet phldrT="[Text]"/>
      <dgm:spPr/>
      <dgm:t>
        <a:bodyPr/>
        <a:lstStyle/>
        <a:p>
          <a:r>
            <a:rPr lang="en-US" dirty="0"/>
            <a:t>Filter out launches that did not use Falcon 9 rocket</a:t>
          </a:r>
        </a:p>
      </dgm:t>
    </dgm:pt>
    <dgm:pt modelId="{50DD4CBD-4F30-44DC-980C-95BC706BAF4F}" type="parTrans" cxnId="{C39FFB5D-CD52-4D1A-A73F-92C0110B8774}">
      <dgm:prSet/>
      <dgm:spPr/>
      <dgm:t>
        <a:bodyPr/>
        <a:lstStyle/>
        <a:p>
          <a:endParaRPr lang="en-US"/>
        </a:p>
      </dgm:t>
    </dgm:pt>
    <dgm:pt modelId="{01C9DA45-9683-447F-8DB2-43774378A735}" type="sibTrans" cxnId="{C39FFB5D-CD52-4D1A-A73F-92C0110B8774}">
      <dgm:prSet/>
      <dgm:spPr/>
      <dgm:t>
        <a:bodyPr/>
        <a:lstStyle/>
        <a:p>
          <a:endParaRPr lang="en-US"/>
        </a:p>
      </dgm:t>
    </dgm:pt>
    <dgm:pt modelId="{ECDE098A-7243-4C9B-A36B-2C3654D5207E}">
      <dgm:prSet phldrT="[Text]"/>
      <dgm:spPr/>
      <dgm:t>
        <a:bodyPr/>
        <a:lstStyle/>
        <a:p>
          <a:r>
            <a:rPr lang="en-US" dirty="0"/>
            <a:t>Fill in missing payload masses with the mean</a:t>
          </a:r>
        </a:p>
      </dgm:t>
    </dgm:pt>
    <dgm:pt modelId="{1E39763B-8656-435A-86E5-166D5A5E2333}" type="parTrans" cxnId="{21162553-DE52-47BA-9022-6DDE9E6F653F}">
      <dgm:prSet/>
      <dgm:spPr/>
      <dgm:t>
        <a:bodyPr/>
        <a:lstStyle/>
        <a:p>
          <a:endParaRPr lang="en-US"/>
        </a:p>
      </dgm:t>
    </dgm:pt>
    <dgm:pt modelId="{CE34E75E-2A6F-4A0C-9065-C6A54E9B9351}" type="sibTrans" cxnId="{21162553-DE52-47BA-9022-6DDE9E6F653F}">
      <dgm:prSet/>
      <dgm:spPr/>
      <dgm:t>
        <a:bodyPr/>
        <a:lstStyle/>
        <a:p>
          <a:endParaRPr lang="en-US"/>
        </a:p>
      </dgm:t>
    </dgm:pt>
    <dgm:pt modelId="{BA190298-FE96-4094-B84C-351193A11F96}" type="pres">
      <dgm:prSet presAssocID="{6C0089E2-2453-4BD5-9785-94620F77FD82}" presName="Name0" presStyleCnt="0">
        <dgm:presLayoutVars>
          <dgm:dir/>
          <dgm:animLvl val="lvl"/>
          <dgm:resizeHandles val="exact"/>
        </dgm:presLayoutVars>
      </dgm:prSet>
      <dgm:spPr/>
    </dgm:pt>
    <dgm:pt modelId="{D3D14C67-30C1-420C-A8D6-33C9F708FC15}" type="pres">
      <dgm:prSet presAssocID="{22DACACC-165D-4ECE-A214-12F37A8468EC}" presName="composite" presStyleCnt="0"/>
      <dgm:spPr/>
    </dgm:pt>
    <dgm:pt modelId="{100E05E6-A4A3-4142-843A-18CD5D63FECB}" type="pres">
      <dgm:prSet presAssocID="{22DACACC-165D-4ECE-A214-12F37A8468EC}" presName="parTx" presStyleLbl="node1" presStyleIdx="0" presStyleCnt="3">
        <dgm:presLayoutVars>
          <dgm:chMax val="0"/>
          <dgm:chPref val="0"/>
          <dgm:bulletEnabled val="1"/>
        </dgm:presLayoutVars>
      </dgm:prSet>
      <dgm:spPr/>
    </dgm:pt>
    <dgm:pt modelId="{395B9B87-B630-4020-89CF-FF547315EC23}" type="pres">
      <dgm:prSet presAssocID="{22DACACC-165D-4ECE-A214-12F37A8468EC}" presName="desTx" presStyleLbl="revTx" presStyleIdx="0" presStyleCnt="3">
        <dgm:presLayoutVars>
          <dgm:bulletEnabled val="1"/>
        </dgm:presLayoutVars>
      </dgm:prSet>
      <dgm:spPr/>
    </dgm:pt>
    <dgm:pt modelId="{5C998B44-9E31-4729-B6E1-B65CFE519F80}" type="pres">
      <dgm:prSet presAssocID="{BE78C86F-9EFC-4735-97E1-CCD60862D251}" presName="space" presStyleCnt="0"/>
      <dgm:spPr/>
    </dgm:pt>
    <dgm:pt modelId="{6C739158-B6F6-4198-993E-5195EB424DB5}" type="pres">
      <dgm:prSet presAssocID="{79B8FC44-4F76-4A39-BCCB-BC91B1E95B91}" presName="composite" presStyleCnt="0"/>
      <dgm:spPr/>
    </dgm:pt>
    <dgm:pt modelId="{3EE07706-1FB1-4E94-A36D-FFA89B055C38}" type="pres">
      <dgm:prSet presAssocID="{79B8FC44-4F76-4A39-BCCB-BC91B1E95B91}" presName="parTx" presStyleLbl="node1" presStyleIdx="1" presStyleCnt="3">
        <dgm:presLayoutVars>
          <dgm:chMax val="0"/>
          <dgm:chPref val="0"/>
          <dgm:bulletEnabled val="1"/>
        </dgm:presLayoutVars>
      </dgm:prSet>
      <dgm:spPr/>
    </dgm:pt>
    <dgm:pt modelId="{864F158C-540E-4C69-BCF3-99A5564A65A0}" type="pres">
      <dgm:prSet presAssocID="{79B8FC44-4F76-4A39-BCCB-BC91B1E95B91}" presName="desTx" presStyleLbl="revTx" presStyleIdx="1" presStyleCnt="3">
        <dgm:presLayoutVars>
          <dgm:bulletEnabled val="1"/>
        </dgm:presLayoutVars>
      </dgm:prSet>
      <dgm:spPr/>
    </dgm:pt>
    <dgm:pt modelId="{C4A11E34-54CF-4197-BE3A-F4465B15B84E}" type="pres">
      <dgm:prSet presAssocID="{14602118-574A-462F-8D13-F9DAB1738968}" presName="space" presStyleCnt="0"/>
      <dgm:spPr/>
    </dgm:pt>
    <dgm:pt modelId="{1572DE9C-893E-4C7E-B613-01ED60D231D2}" type="pres">
      <dgm:prSet presAssocID="{E2D4D025-1B66-47D7-90F1-2F1BE40A7540}" presName="composite" presStyleCnt="0"/>
      <dgm:spPr/>
    </dgm:pt>
    <dgm:pt modelId="{20C89E42-97DF-4818-BF5C-962BB2EBAFC8}" type="pres">
      <dgm:prSet presAssocID="{E2D4D025-1B66-47D7-90F1-2F1BE40A7540}" presName="parTx" presStyleLbl="node1" presStyleIdx="2" presStyleCnt="3">
        <dgm:presLayoutVars>
          <dgm:chMax val="0"/>
          <dgm:chPref val="0"/>
          <dgm:bulletEnabled val="1"/>
        </dgm:presLayoutVars>
      </dgm:prSet>
      <dgm:spPr/>
    </dgm:pt>
    <dgm:pt modelId="{2AC9AD83-BB97-46A5-A03C-5EEF46D8B79D}" type="pres">
      <dgm:prSet presAssocID="{E2D4D025-1B66-47D7-90F1-2F1BE40A7540}" presName="desTx" presStyleLbl="revTx" presStyleIdx="2" presStyleCnt="3">
        <dgm:presLayoutVars>
          <dgm:bulletEnabled val="1"/>
        </dgm:presLayoutVars>
      </dgm:prSet>
      <dgm:spPr/>
    </dgm:pt>
  </dgm:ptLst>
  <dgm:cxnLst>
    <dgm:cxn modelId="{1F15120C-9E86-4E3B-A214-E5BA865AAB4B}" srcId="{6C0089E2-2453-4BD5-9785-94620F77FD82}" destId="{E2D4D025-1B66-47D7-90F1-2F1BE40A7540}" srcOrd="2" destOrd="0" parTransId="{58E8E87D-9C4D-480F-89B2-82AA93CB0014}" sibTransId="{768C7922-05DA-4A1B-BD85-877F5BA3FCB5}"/>
    <dgm:cxn modelId="{4C0D5D12-7361-4255-9CEA-0FBE564EA5AD}" srcId="{22DACACC-165D-4ECE-A214-12F37A8468EC}" destId="{A2FF5B1A-6367-4E15-B5A9-50961520D17D}" srcOrd="0" destOrd="0" parTransId="{139838B8-E539-4225-8C45-6D3FA3E6DFCC}" sibTransId="{EB888E0D-1AE6-4C7F-AC61-9AB980133271}"/>
    <dgm:cxn modelId="{EBAE5019-1FEE-4572-B2B0-123BF651436A}" type="presOf" srcId="{E2D4D025-1B66-47D7-90F1-2F1BE40A7540}" destId="{20C89E42-97DF-4818-BF5C-962BB2EBAFC8}" srcOrd="0" destOrd="0" presId="urn:microsoft.com/office/officeart/2005/8/layout/chevron1"/>
    <dgm:cxn modelId="{C2A90D23-754F-43D0-9F1E-9C8EACCDF838}" type="presOf" srcId="{ECDE098A-7243-4C9B-A36B-2C3654D5207E}" destId="{2AC9AD83-BB97-46A5-A03C-5EEF46D8B79D}" srcOrd="0" destOrd="1" presId="urn:microsoft.com/office/officeart/2005/8/layout/chevron1"/>
    <dgm:cxn modelId="{865B7135-30F6-4CA5-A54D-94388486A217}" type="presOf" srcId="{22DACACC-165D-4ECE-A214-12F37A8468EC}" destId="{100E05E6-A4A3-4142-843A-18CD5D63FECB}" srcOrd="0" destOrd="0" presId="urn:microsoft.com/office/officeart/2005/8/layout/chevron1"/>
    <dgm:cxn modelId="{C39FFB5D-CD52-4D1A-A73F-92C0110B8774}" srcId="{E2D4D025-1B66-47D7-90F1-2F1BE40A7540}" destId="{F1ECDD83-1AA8-4FEB-8639-5F36AE66FA75}" srcOrd="0" destOrd="0" parTransId="{50DD4CBD-4F30-44DC-980C-95BC706BAF4F}" sibTransId="{01C9DA45-9683-447F-8DB2-43774378A735}"/>
    <dgm:cxn modelId="{170B0668-AA81-4BAA-899C-A3CFC6A9155F}" type="presOf" srcId="{79B8FC44-4F76-4A39-BCCB-BC91B1E95B91}" destId="{3EE07706-1FB1-4E94-A36D-FFA89B055C38}" srcOrd="0" destOrd="0" presId="urn:microsoft.com/office/officeart/2005/8/layout/chevron1"/>
    <dgm:cxn modelId="{6FF1CE6A-E7D8-4B49-A4A2-F9B4064BE89C}" srcId="{6C0089E2-2453-4BD5-9785-94620F77FD82}" destId="{22DACACC-165D-4ECE-A214-12F37A8468EC}" srcOrd="0" destOrd="0" parTransId="{73210C6A-0E60-45A7-AAC7-CA5AD138B171}" sibTransId="{BE78C86F-9EFC-4735-97E1-CCD60862D251}"/>
    <dgm:cxn modelId="{4251966F-AA34-47ED-BC16-54B91D1A80C7}" srcId="{79B8FC44-4F76-4A39-BCCB-BC91B1E95B91}" destId="{2CFCE596-8790-4D42-90E6-61E245F42E7C}" srcOrd="0" destOrd="0" parTransId="{8C1441ED-8EFD-4294-BD72-D337C770F75A}" sibTransId="{CF177A6D-2566-46D3-B7D4-68096CF0AE9F}"/>
    <dgm:cxn modelId="{21162553-DE52-47BA-9022-6DDE9E6F653F}" srcId="{E2D4D025-1B66-47D7-90F1-2F1BE40A7540}" destId="{ECDE098A-7243-4C9B-A36B-2C3654D5207E}" srcOrd="1" destOrd="0" parTransId="{1E39763B-8656-435A-86E5-166D5A5E2333}" sibTransId="{CE34E75E-2A6F-4A0C-9065-C6A54E9B9351}"/>
    <dgm:cxn modelId="{46C46D7A-9C7C-44F6-A639-185A345202C1}" type="presOf" srcId="{A2FF5B1A-6367-4E15-B5A9-50961520D17D}" destId="{395B9B87-B630-4020-89CF-FF547315EC23}" srcOrd="0" destOrd="0" presId="urn:microsoft.com/office/officeart/2005/8/layout/chevron1"/>
    <dgm:cxn modelId="{B6B817D4-6CD8-4E4E-863F-0A47E3B7069E}" type="presOf" srcId="{F1ECDD83-1AA8-4FEB-8639-5F36AE66FA75}" destId="{2AC9AD83-BB97-46A5-A03C-5EEF46D8B79D}" srcOrd="0" destOrd="0" presId="urn:microsoft.com/office/officeart/2005/8/layout/chevron1"/>
    <dgm:cxn modelId="{260020E7-A338-4989-AC7A-04E9DAF7B697}" type="presOf" srcId="{2CFCE596-8790-4D42-90E6-61E245F42E7C}" destId="{864F158C-540E-4C69-BCF3-99A5564A65A0}" srcOrd="0" destOrd="0" presId="urn:microsoft.com/office/officeart/2005/8/layout/chevron1"/>
    <dgm:cxn modelId="{614974E9-6477-42BE-BB15-E6EE0D542CFB}" type="presOf" srcId="{6C0089E2-2453-4BD5-9785-94620F77FD82}" destId="{BA190298-FE96-4094-B84C-351193A11F96}" srcOrd="0" destOrd="0" presId="urn:microsoft.com/office/officeart/2005/8/layout/chevron1"/>
    <dgm:cxn modelId="{14BE44ED-2372-4C33-8213-716A46ECC210}" srcId="{6C0089E2-2453-4BD5-9785-94620F77FD82}" destId="{79B8FC44-4F76-4A39-BCCB-BC91B1E95B91}" srcOrd="1" destOrd="0" parTransId="{800C7AA2-DD85-4DD6-A694-AB156E6D8936}" sibTransId="{14602118-574A-462F-8D13-F9DAB1738968}"/>
    <dgm:cxn modelId="{2B6A8D7F-9629-4DD1-AE3B-BB54AF5FB4B3}" type="presParOf" srcId="{BA190298-FE96-4094-B84C-351193A11F96}" destId="{D3D14C67-30C1-420C-A8D6-33C9F708FC15}" srcOrd="0" destOrd="0" presId="urn:microsoft.com/office/officeart/2005/8/layout/chevron1"/>
    <dgm:cxn modelId="{7EA1505F-7A89-4080-8B32-22B72F6856F4}" type="presParOf" srcId="{D3D14C67-30C1-420C-A8D6-33C9F708FC15}" destId="{100E05E6-A4A3-4142-843A-18CD5D63FECB}" srcOrd="0" destOrd="0" presId="urn:microsoft.com/office/officeart/2005/8/layout/chevron1"/>
    <dgm:cxn modelId="{BD5A206B-3904-4EAE-95E6-458BDAE43366}" type="presParOf" srcId="{D3D14C67-30C1-420C-A8D6-33C9F708FC15}" destId="{395B9B87-B630-4020-89CF-FF547315EC23}" srcOrd="1" destOrd="0" presId="urn:microsoft.com/office/officeart/2005/8/layout/chevron1"/>
    <dgm:cxn modelId="{C2FC1AC9-0B96-4E20-B522-DF732E95D515}" type="presParOf" srcId="{BA190298-FE96-4094-B84C-351193A11F96}" destId="{5C998B44-9E31-4729-B6E1-B65CFE519F80}" srcOrd="1" destOrd="0" presId="urn:microsoft.com/office/officeart/2005/8/layout/chevron1"/>
    <dgm:cxn modelId="{00DDA36B-CBAB-489D-A7E2-09ECCC13D48A}" type="presParOf" srcId="{BA190298-FE96-4094-B84C-351193A11F96}" destId="{6C739158-B6F6-4198-993E-5195EB424DB5}" srcOrd="2" destOrd="0" presId="urn:microsoft.com/office/officeart/2005/8/layout/chevron1"/>
    <dgm:cxn modelId="{926309BA-5A3A-4A98-B5A9-D7A158A16DC1}" type="presParOf" srcId="{6C739158-B6F6-4198-993E-5195EB424DB5}" destId="{3EE07706-1FB1-4E94-A36D-FFA89B055C38}" srcOrd="0" destOrd="0" presId="urn:microsoft.com/office/officeart/2005/8/layout/chevron1"/>
    <dgm:cxn modelId="{480F3E06-0BEB-4418-AB89-1D00E9B5B895}" type="presParOf" srcId="{6C739158-B6F6-4198-993E-5195EB424DB5}" destId="{864F158C-540E-4C69-BCF3-99A5564A65A0}" srcOrd="1" destOrd="0" presId="urn:microsoft.com/office/officeart/2005/8/layout/chevron1"/>
    <dgm:cxn modelId="{83B3377D-8BB4-4710-8B20-995888AB8FC7}" type="presParOf" srcId="{BA190298-FE96-4094-B84C-351193A11F96}" destId="{C4A11E34-54CF-4197-BE3A-F4465B15B84E}" srcOrd="3" destOrd="0" presId="urn:microsoft.com/office/officeart/2005/8/layout/chevron1"/>
    <dgm:cxn modelId="{031526A7-6153-493A-BD01-BB59F725F3E8}" type="presParOf" srcId="{BA190298-FE96-4094-B84C-351193A11F96}" destId="{1572DE9C-893E-4C7E-B613-01ED60D231D2}" srcOrd="4" destOrd="0" presId="urn:microsoft.com/office/officeart/2005/8/layout/chevron1"/>
    <dgm:cxn modelId="{FCD90F9B-7572-4657-B500-864D71F31F86}" type="presParOf" srcId="{1572DE9C-893E-4C7E-B613-01ED60D231D2}" destId="{20C89E42-97DF-4818-BF5C-962BB2EBAFC8}" srcOrd="0" destOrd="0" presId="urn:microsoft.com/office/officeart/2005/8/layout/chevron1"/>
    <dgm:cxn modelId="{04315FF2-1645-4B97-A8E8-B9F4958F7CFD}" type="presParOf" srcId="{1572DE9C-893E-4C7E-B613-01ED60D231D2}" destId="{2AC9AD83-BB97-46A5-A03C-5EEF46D8B79D}"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0089E2-2453-4BD5-9785-94620F77FD82}" type="doc">
      <dgm:prSet loTypeId="urn:microsoft.com/office/officeart/2005/8/layout/chevron1" loCatId="process" qsTypeId="urn:microsoft.com/office/officeart/2005/8/quickstyle/simple1" qsCatId="simple" csTypeId="urn:microsoft.com/office/officeart/2005/8/colors/accent1_2" csCatId="accent1" phldr="1"/>
      <dgm:spPr/>
    </dgm:pt>
    <dgm:pt modelId="{22DACACC-165D-4ECE-A214-12F37A8468EC}">
      <dgm:prSet phldrT="[Text]"/>
      <dgm:spPr/>
      <dgm:t>
        <a:bodyPr/>
        <a:lstStyle/>
        <a:p>
          <a:r>
            <a:rPr lang="en-US" dirty="0"/>
            <a:t>Request Page by URL</a:t>
          </a:r>
        </a:p>
      </dgm:t>
    </dgm:pt>
    <dgm:pt modelId="{73210C6A-0E60-45A7-AAC7-CA5AD138B171}" type="parTrans" cxnId="{6FF1CE6A-E7D8-4B49-A4A2-F9B4064BE89C}">
      <dgm:prSet/>
      <dgm:spPr/>
      <dgm:t>
        <a:bodyPr/>
        <a:lstStyle/>
        <a:p>
          <a:endParaRPr lang="en-US"/>
        </a:p>
      </dgm:t>
    </dgm:pt>
    <dgm:pt modelId="{BE78C86F-9EFC-4735-97E1-CCD60862D251}" type="sibTrans" cxnId="{6FF1CE6A-E7D8-4B49-A4A2-F9B4064BE89C}">
      <dgm:prSet/>
      <dgm:spPr/>
      <dgm:t>
        <a:bodyPr/>
        <a:lstStyle/>
        <a:p>
          <a:endParaRPr lang="en-US"/>
        </a:p>
      </dgm:t>
    </dgm:pt>
    <dgm:pt modelId="{79B8FC44-4F76-4A39-BCCB-BC91B1E95B91}">
      <dgm:prSet phldrT="[Text]"/>
      <dgm:spPr/>
      <dgm:t>
        <a:bodyPr/>
        <a:lstStyle/>
        <a:p>
          <a:r>
            <a:rPr lang="en-US" dirty="0"/>
            <a:t>Extract Tables and Headers</a:t>
          </a:r>
        </a:p>
      </dgm:t>
    </dgm:pt>
    <dgm:pt modelId="{800C7AA2-DD85-4DD6-A694-AB156E6D8936}" type="parTrans" cxnId="{14BE44ED-2372-4C33-8213-716A46ECC210}">
      <dgm:prSet/>
      <dgm:spPr/>
      <dgm:t>
        <a:bodyPr/>
        <a:lstStyle/>
        <a:p>
          <a:endParaRPr lang="en-US"/>
        </a:p>
      </dgm:t>
    </dgm:pt>
    <dgm:pt modelId="{14602118-574A-462F-8D13-F9DAB1738968}" type="sibTrans" cxnId="{14BE44ED-2372-4C33-8213-716A46ECC210}">
      <dgm:prSet/>
      <dgm:spPr/>
      <dgm:t>
        <a:bodyPr/>
        <a:lstStyle/>
        <a:p>
          <a:endParaRPr lang="en-US"/>
        </a:p>
      </dgm:t>
    </dgm:pt>
    <dgm:pt modelId="{E2D4D025-1B66-47D7-90F1-2F1BE40A7540}">
      <dgm:prSet phldrT="[Text]"/>
      <dgm:spPr/>
      <dgm:t>
        <a:bodyPr/>
        <a:lstStyle/>
        <a:p>
          <a:r>
            <a:rPr lang="en-US" dirty="0"/>
            <a:t>Populate </a:t>
          </a:r>
          <a:r>
            <a:rPr lang="en-US" dirty="0" err="1"/>
            <a:t>Dataframe</a:t>
          </a:r>
          <a:endParaRPr lang="en-US" dirty="0"/>
        </a:p>
      </dgm:t>
    </dgm:pt>
    <dgm:pt modelId="{58E8E87D-9C4D-480F-89B2-82AA93CB0014}" type="parTrans" cxnId="{1F15120C-9E86-4E3B-A214-E5BA865AAB4B}">
      <dgm:prSet/>
      <dgm:spPr/>
      <dgm:t>
        <a:bodyPr/>
        <a:lstStyle/>
        <a:p>
          <a:endParaRPr lang="en-US"/>
        </a:p>
      </dgm:t>
    </dgm:pt>
    <dgm:pt modelId="{768C7922-05DA-4A1B-BD85-877F5BA3FCB5}" type="sibTrans" cxnId="{1F15120C-9E86-4E3B-A214-E5BA865AAB4B}">
      <dgm:prSet/>
      <dgm:spPr/>
      <dgm:t>
        <a:bodyPr/>
        <a:lstStyle/>
        <a:p>
          <a:endParaRPr lang="en-US"/>
        </a:p>
      </dgm:t>
    </dgm:pt>
    <dgm:pt modelId="{A2FF5B1A-6367-4E15-B5A9-50961520D17D}">
      <dgm:prSet phldrT="[Text]"/>
      <dgm:spPr/>
      <dgm:t>
        <a:bodyPr/>
        <a:lstStyle/>
        <a:p>
          <a:r>
            <a:rPr lang="en-US" dirty="0"/>
            <a:t>Get the HTML for the Wikipedia page on Falcon 9 launches</a:t>
          </a:r>
        </a:p>
      </dgm:t>
    </dgm:pt>
    <dgm:pt modelId="{139838B8-E539-4225-8C45-6D3FA3E6DFCC}" type="parTrans" cxnId="{4C0D5D12-7361-4255-9CEA-0FBE564EA5AD}">
      <dgm:prSet/>
      <dgm:spPr/>
      <dgm:t>
        <a:bodyPr/>
        <a:lstStyle/>
        <a:p>
          <a:endParaRPr lang="en-US"/>
        </a:p>
      </dgm:t>
    </dgm:pt>
    <dgm:pt modelId="{EB888E0D-1AE6-4C7F-AC61-9AB980133271}" type="sibTrans" cxnId="{4C0D5D12-7361-4255-9CEA-0FBE564EA5AD}">
      <dgm:prSet/>
      <dgm:spPr/>
      <dgm:t>
        <a:bodyPr/>
        <a:lstStyle/>
        <a:p>
          <a:endParaRPr lang="en-US"/>
        </a:p>
      </dgm:t>
    </dgm:pt>
    <dgm:pt modelId="{2CFCE596-8790-4D42-90E6-61E245F42E7C}">
      <dgm:prSet phldrT="[Text]"/>
      <dgm:spPr/>
      <dgm:t>
        <a:bodyPr/>
        <a:lstStyle/>
        <a:p>
          <a:r>
            <a:rPr lang="en-US" dirty="0"/>
            <a:t>Find all tables of rocket launch data</a:t>
          </a:r>
        </a:p>
      </dgm:t>
    </dgm:pt>
    <dgm:pt modelId="{8C1441ED-8EFD-4294-BD72-D337C770F75A}" type="parTrans" cxnId="{4251966F-AA34-47ED-BC16-54B91D1A80C7}">
      <dgm:prSet/>
      <dgm:spPr/>
      <dgm:t>
        <a:bodyPr/>
        <a:lstStyle/>
        <a:p>
          <a:endParaRPr lang="en-US"/>
        </a:p>
      </dgm:t>
    </dgm:pt>
    <dgm:pt modelId="{CF177A6D-2566-46D3-B7D4-68096CF0AE9F}" type="sibTrans" cxnId="{4251966F-AA34-47ED-BC16-54B91D1A80C7}">
      <dgm:prSet/>
      <dgm:spPr/>
      <dgm:t>
        <a:bodyPr/>
        <a:lstStyle/>
        <a:p>
          <a:endParaRPr lang="en-US"/>
        </a:p>
      </dgm:t>
    </dgm:pt>
    <dgm:pt modelId="{F1ECDD83-1AA8-4FEB-8639-5F36AE66FA75}">
      <dgm:prSet phldrT="[Text]"/>
      <dgm:spPr/>
      <dgm:t>
        <a:bodyPr/>
        <a:lstStyle/>
        <a:p>
          <a:r>
            <a:rPr lang="en-US" dirty="0"/>
            <a:t>Extract data from table cells to populate Pandas </a:t>
          </a:r>
          <a:r>
            <a:rPr lang="en-US" dirty="0" err="1"/>
            <a:t>DataFrame</a:t>
          </a:r>
          <a:endParaRPr lang="en-US" dirty="0"/>
        </a:p>
      </dgm:t>
    </dgm:pt>
    <dgm:pt modelId="{50DD4CBD-4F30-44DC-980C-95BC706BAF4F}" type="parTrans" cxnId="{C39FFB5D-CD52-4D1A-A73F-92C0110B8774}">
      <dgm:prSet/>
      <dgm:spPr/>
      <dgm:t>
        <a:bodyPr/>
        <a:lstStyle/>
        <a:p>
          <a:endParaRPr lang="en-US"/>
        </a:p>
      </dgm:t>
    </dgm:pt>
    <dgm:pt modelId="{01C9DA45-9683-447F-8DB2-43774378A735}" type="sibTrans" cxnId="{C39FFB5D-CD52-4D1A-A73F-92C0110B8774}">
      <dgm:prSet/>
      <dgm:spPr/>
      <dgm:t>
        <a:bodyPr/>
        <a:lstStyle/>
        <a:p>
          <a:endParaRPr lang="en-US"/>
        </a:p>
      </dgm:t>
    </dgm:pt>
    <dgm:pt modelId="{7B925653-F910-47EC-B377-7B1BEE7A9310}">
      <dgm:prSet phldrT="[Text]"/>
      <dgm:spPr/>
      <dgm:t>
        <a:bodyPr/>
        <a:lstStyle/>
        <a:p>
          <a:r>
            <a:rPr lang="en-US" dirty="0"/>
            <a:t>Create a Beautiful Soup object to parse</a:t>
          </a:r>
        </a:p>
      </dgm:t>
    </dgm:pt>
    <dgm:pt modelId="{662CFFDD-B4C9-4033-8E36-9C1627E5C504}" type="parTrans" cxnId="{C7A0D3DA-991D-4098-A6EF-3D6C7B7BFAA1}">
      <dgm:prSet/>
      <dgm:spPr/>
      <dgm:t>
        <a:bodyPr/>
        <a:lstStyle/>
        <a:p>
          <a:endParaRPr lang="en-US"/>
        </a:p>
      </dgm:t>
    </dgm:pt>
    <dgm:pt modelId="{86CB9D79-BCBD-43EA-9B83-D0572156C24C}" type="sibTrans" cxnId="{C7A0D3DA-991D-4098-A6EF-3D6C7B7BFAA1}">
      <dgm:prSet/>
      <dgm:spPr/>
      <dgm:t>
        <a:bodyPr/>
        <a:lstStyle/>
        <a:p>
          <a:endParaRPr lang="en-US"/>
        </a:p>
      </dgm:t>
    </dgm:pt>
    <dgm:pt modelId="{118BA24F-18B4-41C8-86B1-D30F28A19ADB}">
      <dgm:prSet phldrT="[Text]"/>
      <dgm:spPr/>
      <dgm:t>
        <a:bodyPr/>
        <a:lstStyle/>
        <a:p>
          <a:r>
            <a:rPr lang="en-US" dirty="0"/>
            <a:t>Extract headers to set up columns of a Pandas </a:t>
          </a:r>
          <a:r>
            <a:rPr lang="en-US" dirty="0" err="1"/>
            <a:t>DataFrame</a:t>
          </a:r>
          <a:endParaRPr lang="en-US" dirty="0"/>
        </a:p>
      </dgm:t>
    </dgm:pt>
    <dgm:pt modelId="{BFAC4D7B-0DDE-485D-8856-906F0EE51908}" type="parTrans" cxnId="{6DD67C76-E81C-4D93-8881-BED5B7DAADC2}">
      <dgm:prSet/>
      <dgm:spPr/>
      <dgm:t>
        <a:bodyPr/>
        <a:lstStyle/>
        <a:p>
          <a:endParaRPr lang="en-US"/>
        </a:p>
      </dgm:t>
    </dgm:pt>
    <dgm:pt modelId="{7BD43CD1-C1F7-4226-9F36-0D9093A6CA0A}" type="sibTrans" cxnId="{6DD67C76-E81C-4D93-8881-BED5B7DAADC2}">
      <dgm:prSet/>
      <dgm:spPr/>
      <dgm:t>
        <a:bodyPr/>
        <a:lstStyle/>
        <a:p>
          <a:endParaRPr lang="en-US"/>
        </a:p>
      </dgm:t>
    </dgm:pt>
    <dgm:pt modelId="{BA190298-FE96-4094-B84C-351193A11F96}" type="pres">
      <dgm:prSet presAssocID="{6C0089E2-2453-4BD5-9785-94620F77FD82}" presName="Name0" presStyleCnt="0">
        <dgm:presLayoutVars>
          <dgm:dir/>
          <dgm:animLvl val="lvl"/>
          <dgm:resizeHandles val="exact"/>
        </dgm:presLayoutVars>
      </dgm:prSet>
      <dgm:spPr/>
    </dgm:pt>
    <dgm:pt modelId="{D3D14C67-30C1-420C-A8D6-33C9F708FC15}" type="pres">
      <dgm:prSet presAssocID="{22DACACC-165D-4ECE-A214-12F37A8468EC}" presName="composite" presStyleCnt="0"/>
      <dgm:spPr/>
    </dgm:pt>
    <dgm:pt modelId="{100E05E6-A4A3-4142-843A-18CD5D63FECB}" type="pres">
      <dgm:prSet presAssocID="{22DACACC-165D-4ECE-A214-12F37A8468EC}" presName="parTx" presStyleLbl="node1" presStyleIdx="0" presStyleCnt="3">
        <dgm:presLayoutVars>
          <dgm:chMax val="0"/>
          <dgm:chPref val="0"/>
          <dgm:bulletEnabled val="1"/>
        </dgm:presLayoutVars>
      </dgm:prSet>
      <dgm:spPr/>
    </dgm:pt>
    <dgm:pt modelId="{395B9B87-B630-4020-89CF-FF547315EC23}" type="pres">
      <dgm:prSet presAssocID="{22DACACC-165D-4ECE-A214-12F37A8468EC}" presName="desTx" presStyleLbl="revTx" presStyleIdx="0" presStyleCnt="3">
        <dgm:presLayoutVars>
          <dgm:bulletEnabled val="1"/>
        </dgm:presLayoutVars>
      </dgm:prSet>
      <dgm:spPr/>
    </dgm:pt>
    <dgm:pt modelId="{5C998B44-9E31-4729-B6E1-B65CFE519F80}" type="pres">
      <dgm:prSet presAssocID="{BE78C86F-9EFC-4735-97E1-CCD60862D251}" presName="space" presStyleCnt="0"/>
      <dgm:spPr/>
    </dgm:pt>
    <dgm:pt modelId="{6C739158-B6F6-4198-993E-5195EB424DB5}" type="pres">
      <dgm:prSet presAssocID="{79B8FC44-4F76-4A39-BCCB-BC91B1E95B91}" presName="composite" presStyleCnt="0"/>
      <dgm:spPr/>
    </dgm:pt>
    <dgm:pt modelId="{3EE07706-1FB1-4E94-A36D-FFA89B055C38}" type="pres">
      <dgm:prSet presAssocID="{79B8FC44-4F76-4A39-BCCB-BC91B1E95B91}" presName="parTx" presStyleLbl="node1" presStyleIdx="1" presStyleCnt="3">
        <dgm:presLayoutVars>
          <dgm:chMax val="0"/>
          <dgm:chPref val="0"/>
          <dgm:bulletEnabled val="1"/>
        </dgm:presLayoutVars>
      </dgm:prSet>
      <dgm:spPr/>
    </dgm:pt>
    <dgm:pt modelId="{864F158C-540E-4C69-BCF3-99A5564A65A0}" type="pres">
      <dgm:prSet presAssocID="{79B8FC44-4F76-4A39-BCCB-BC91B1E95B91}" presName="desTx" presStyleLbl="revTx" presStyleIdx="1" presStyleCnt="3">
        <dgm:presLayoutVars>
          <dgm:bulletEnabled val="1"/>
        </dgm:presLayoutVars>
      </dgm:prSet>
      <dgm:spPr/>
    </dgm:pt>
    <dgm:pt modelId="{C4A11E34-54CF-4197-BE3A-F4465B15B84E}" type="pres">
      <dgm:prSet presAssocID="{14602118-574A-462F-8D13-F9DAB1738968}" presName="space" presStyleCnt="0"/>
      <dgm:spPr/>
    </dgm:pt>
    <dgm:pt modelId="{1572DE9C-893E-4C7E-B613-01ED60D231D2}" type="pres">
      <dgm:prSet presAssocID="{E2D4D025-1B66-47D7-90F1-2F1BE40A7540}" presName="composite" presStyleCnt="0"/>
      <dgm:spPr/>
    </dgm:pt>
    <dgm:pt modelId="{20C89E42-97DF-4818-BF5C-962BB2EBAFC8}" type="pres">
      <dgm:prSet presAssocID="{E2D4D025-1B66-47D7-90F1-2F1BE40A7540}" presName="parTx" presStyleLbl="node1" presStyleIdx="2" presStyleCnt="3">
        <dgm:presLayoutVars>
          <dgm:chMax val="0"/>
          <dgm:chPref val="0"/>
          <dgm:bulletEnabled val="1"/>
        </dgm:presLayoutVars>
      </dgm:prSet>
      <dgm:spPr/>
    </dgm:pt>
    <dgm:pt modelId="{2AC9AD83-BB97-46A5-A03C-5EEF46D8B79D}" type="pres">
      <dgm:prSet presAssocID="{E2D4D025-1B66-47D7-90F1-2F1BE40A7540}" presName="desTx" presStyleLbl="revTx" presStyleIdx="2" presStyleCnt="3">
        <dgm:presLayoutVars>
          <dgm:bulletEnabled val="1"/>
        </dgm:presLayoutVars>
      </dgm:prSet>
      <dgm:spPr/>
    </dgm:pt>
  </dgm:ptLst>
  <dgm:cxnLst>
    <dgm:cxn modelId="{1F15120C-9E86-4E3B-A214-E5BA865AAB4B}" srcId="{6C0089E2-2453-4BD5-9785-94620F77FD82}" destId="{E2D4D025-1B66-47D7-90F1-2F1BE40A7540}" srcOrd="2" destOrd="0" parTransId="{58E8E87D-9C4D-480F-89B2-82AA93CB0014}" sibTransId="{768C7922-05DA-4A1B-BD85-877F5BA3FCB5}"/>
    <dgm:cxn modelId="{4C0D5D12-7361-4255-9CEA-0FBE564EA5AD}" srcId="{22DACACC-165D-4ECE-A214-12F37A8468EC}" destId="{A2FF5B1A-6367-4E15-B5A9-50961520D17D}" srcOrd="0" destOrd="0" parTransId="{139838B8-E539-4225-8C45-6D3FA3E6DFCC}" sibTransId="{EB888E0D-1AE6-4C7F-AC61-9AB980133271}"/>
    <dgm:cxn modelId="{EBAE5019-1FEE-4572-B2B0-123BF651436A}" type="presOf" srcId="{E2D4D025-1B66-47D7-90F1-2F1BE40A7540}" destId="{20C89E42-97DF-4818-BF5C-962BB2EBAFC8}" srcOrd="0" destOrd="0" presId="urn:microsoft.com/office/officeart/2005/8/layout/chevron1"/>
    <dgm:cxn modelId="{865B7135-30F6-4CA5-A54D-94388486A217}" type="presOf" srcId="{22DACACC-165D-4ECE-A214-12F37A8468EC}" destId="{100E05E6-A4A3-4142-843A-18CD5D63FECB}" srcOrd="0" destOrd="0" presId="urn:microsoft.com/office/officeart/2005/8/layout/chevron1"/>
    <dgm:cxn modelId="{C39FFB5D-CD52-4D1A-A73F-92C0110B8774}" srcId="{E2D4D025-1B66-47D7-90F1-2F1BE40A7540}" destId="{F1ECDD83-1AA8-4FEB-8639-5F36AE66FA75}" srcOrd="0" destOrd="0" parTransId="{50DD4CBD-4F30-44DC-980C-95BC706BAF4F}" sibTransId="{01C9DA45-9683-447F-8DB2-43774378A735}"/>
    <dgm:cxn modelId="{8C46145F-1697-438D-BA47-6DFAB8F70E89}" type="presOf" srcId="{7B925653-F910-47EC-B377-7B1BEE7A9310}" destId="{395B9B87-B630-4020-89CF-FF547315EC23}" srcOrd="0" destOrd="1" presId="urn:microsoft.com/office/officeart/2005/8/layout/chevron1"/>
    <dgm:cxn modelId="{170B0668-AA81-4BAA-899C-A3CFC6A9155F}" type="presOf" srcId="{79B8FC44-4F76-4A39-BCCB-BC91B1E95B91}" destId="{3EE07706-1FB1-4E94-A36D-FFA89B055C38}" srcOrd="0" destOrd="0" presId="urn:microsoft.com/office/officeart/2005/8/layout/chevron1"/>
    <dgm:cxn modelId="{6FF1CE6A-E7D8-4B49-A4A2-F9B4064BE89C}" srcId="{6C0089E2-2453-4BD5-9785-94620F77FD82}" destId="{22DACACC-165D-4ECE-A214-12F37A8468EC}" srcOrd="0" destOrd="0" parTransId="{73210C6A-0E60-45A7-AAC7-CA5AD138B171}" sibTransId="{BE78C86F-9EFC-4735-97E1-CCD60862D251}"/>
    <dgm:cxn modelId="{4251966F-AA34-47ED-BC16-54B91D1A80C7}" srcId="{79B8FC44-4F76-4A39-BCCB-BC91B1E95B91}" destId="{2CFCE596-8790-4D42-90E6-61E245F42E7C}" srcOrd="0" destOrd="0" parTransId="{8C1441ED-8EFD-4294-BD72-D337C770F75A}" sibTransId="{CF177A6D-2566-46D3-B7D4-68096CF0AE9F}"/>
    <dgm:cxn modelId="{6DD67C76-E81C-4D93-8881-BED5B7DAADC2}" srcId="{79B8FC44-4F76-4A39-BCCB-BC91B1E95B91}" destId="{118BA24F-18B4-41C8-86B1-D30F28A19ADB}" srcOrd="1" destOrd="0" parTransId="{BFAC4D7B-0DDE-485D-8856-906F0EE51908}" sibTransId="{7BD43CD1-C1F7-4226-9F36-0D9093A6CA0A}"/>
    <dgm:cxn modelId="{46C46D7A-9C7C-44F6-A639-185A345202C1}" type="presOf" srcId="{A2FF5B1A-6367-4E15-B5A9-50961520D17D}" destId="{395B9B87-B630-4020-89CF-FF547315EC23}" srcOrd="0" destOrd="0" presId="urn:microsoft.com/office/officeart/2005/8/layout/chevron1"/>
    <dgm:cxn modelId="{D23D63C1-773E-4007-807E-6822147200DA}" type="presOf" srcId="{118BA24F-18B4-41C8-86B1-D30F28A19ADB}" destId="{864F158C-540E-4C69-BCF3-99A5564A65A0}" srcOrd="0" destOrd="1" presId="urn:microsoft.com/office/officeart/2005/8/layout/chevron1"/>
    <dgm:cxn modelId="{B6B817D4-6CD8-4E4E-863F-0A47E3B7069E}" type="presOf" srcId="{F1ECDD83-1AA8-4FEB-8639-5F36AE66FA75}" destId="{2AC9AD83-BB97-46A5-A03C-5EEF46D8B79D}" srcOrd="0" destOrd="0" presId="urn:microsoft.com/office/officeart/2005/8/layout/chevron1"/>
    <dgm:cxn modelId="{C7A0D3DA-991D-4098-A6EF-3D6C7B7BFAA1}" srcId="{22DACACC-165D-4ECE-A214-12F37A8468EC}" destId="{7B925653-F910-47EC-B377-7B1BEE7A9310}" srcOrd="1" destOrd="0" parTransId="{662CFFDD-B4C9-4033-8E36-9C1627E5C504}" sibTransId="{86CB9D79-BCBD-43EA-9B83-D0572156C24C}"/>
    <dgm:cxn modelId="{260020E7-A338-4989-AC7A-04E9DAF7B697}" type="presOf" srcId="{2CFCE596-8790-4D42-90E6-61E245F42E7C}" destId="{864F158C-540E-4C69-BCF3-99A5564A65A0}" srcOrd="0" destOrd="0" presId="urn:microsoft.com/office/officeart/2005/8/layout/chevron1"/>
    <dgm:cxn modelId="{614974E9-6477-42BE-BB15-E6EE0D542CFB}" type="presOf" srcId="{6C0089E2-2453-4BD5-9785-94620F77FD82}" destId="{BA190298-FE96-4094-B84C-351193A11F96}" srcOrd="0" destOrd="0" presId="urn:microsoft.com/office/officeart/2005/8/layout/chevron1"/>
    <dgm:cxn modelId="{14BE44ED-2372-4C33-8213-716A46ECC210}" srcId="{6C0089E2-2453-4BD5-9785-94620F77FD82}" destId="{79B8FC44-4F76-4A39-BCCB-BC91B1E95B91}" srcOrd="1" destOrd="0" parTransId="{800C7AA2-DD85-4DD6-A694-AB156E6D8936}" sibTransId="{14602118-574A-462F-8D13-F9DAB1738968}"/>
    <dgm:cxn modelId="{2B6A8D7F-9629-4DD1-AE3B-BB54AF5FB4B3}" type="presParOf" srcId="{BA190298-FE96-4094-B84C-351193A11F96}" destId="{D3D14C67-30C1-420C-A8D6-33C9F708FC15}" srcOrd="0" destOrd="0" presId="urn:microsoft.com/office/officeart/2005/8/layout/chevron1"/>
    <dgm:cxn modelId="{7EA1505F-7A89-4080-8B32-22B72F6856F4}" type="presParOf" srcId="{D3D14C67-30C1-420C-A8D6-33C9F708FC15}" destId="{100E05E6-A4A3-4142-843A-18CD5D63FECB}" srcOrd="0" destOrd="0" presId="urn:microsoft.com/office/officeart/2005/8/layout/chevron1"/>
    <dgm:cxn modelId="{BD5A206B-3904-4EAE-95E6-458BDAE43366}" type="presParOf" srcId="{D3D14C67-30C1-420C-A8D6-33C9F708FC15}" destId="{395B9B87-B630-4020-89CF-FF547315EC23}" srcOrd="1" destOrd="0" presId="urn:microsoft.com/office/officeart/2005/8/layout/chevron1"/>
    <dgm:cxn modelId="{C2FC1AC9-0B96-4E20-B522-DF732E95D515}" type="presParOf" srcId="{BA190298-FE96-4094-B84C-351193A11F96}" destId="{5C998B44-9E31-4729-B6E1-B65CFE519F80}" srcOrd="1" destOrd="0" presId="urn:microsoft.com/office/officeart/2005/8/layout/chevron1"/>
    <dgm:cxn modelId="{00DDA36B-CBAB-489D-A7E2-09ECCC13D48A}" type="presParOf" srcId="{BA190298-FE96-4094-B84C-351193A11F96}" destId="{6C739158-B6F6-4198-993E-5195EB424DB5}" srcOrd="2" destOrd="0" presId="urn:microsoft.com/office/officeart/2005/8/layout/chevron1"/>
    <dgm:cxn modelId="{926309BA-5A3A-4A98-B5A9-D7A158A16DC1}" type="presParOf" srcId="{6C739158-B6F6-4198-993E-5195EB424DB5}" destId="{3EE07706-1FB1-4E94-A36D-FFA89B055C38}" srcOrd="0" destOrd="0" presId="urn:microsoft.com/office/officeart/2005/8/layout/chevron1"/>
    <dgm:cxn modelId="{480F3E06-0BEB-4418-AB89-1D00E9B5B895}" type="presParOf" srcId="{6C739158-B6F6-4198-993E-5195EB424DB5}" destId="{864F158C-540E-4C69-BCF3-99A5564A65A0}" srcOrd="1" destOrd="0" presId="urn:microsoft.com/office/officeart/2005/8/layout/chevron1"/>
    <dgm:cxn modelId="{83B3377D-8BB4-4710-8B20-995888AB8FC7}" type="presParOf" srcId="{BA190298-FE96-4094-B84C-351193A11F96}" destId="{C4A11E34-54CF-4197-BE3A-F4465B15B84E}" srcOrd="3" destOrd="0" presId="urn:microsoft.com/office/officeart/2005/8/layout/chevron1"/>
    <dgm:cxn modelId="{031526A7-6153-493A-BD01-BB59F725F3E8}" type="presParOf" srcId="{BA190298-FE96-4094-B84C-351193A11F96}" destId="{1572DE9C-893E-4C7E-B613-01ED60D231D2}" srcOrd="4" destOrd="0" presId="urn:microsoft.com/office/officeart/2005/8/layout/chevron1"/>
    <dgm:cxn modelId="{FCD90F9B-7572-4657-B500-864D71F31F86}" type="presParOf" srcId="{1572DE9C-893E-4C7E-B613-01ED60D231D2}" destId="{20C89E42-97DF-4818-BF5C-962BB2EBAFC8}" srcOrd="0" destOrd="0" presId="urn:microsoft.com/office/officeart/2005/8/layout/chevron1"/>
    <dgm:cxn modelId="{04315FF2-1645-4B97-A8E8-B9F4958F7CFD}" type="presParOf" srcId="{1572DE9C-893E-4C7E-B613-01ED60D231D2}" destId="{2AC9AD83-BB97-46A5-A03C-5EEF46D8B79D}" srcOrd="1"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0089E2-2453-4BD5-9785-94620F77FD82}" type="doc">
      <dgm:prSet loTypeId="urn:microsoft.com/office/officeart/2005/8/layout/chevron1" loCatId="process" qsTypeId="urn:microsoft.com/office/officeart/2005/8/quickstyle/simple1" qsCatId="simple" csTypeId="urn:microsoft.com/office/officeart/2005/8/colors/accent1_2" csCatId="accent1" phldr="1"/>
      <dgm:spPr/>
    </dgm:pt>
    <dgm:pt modelId="{22DACACC-165D-4ECE-A214-12F37A8468EC}">
      <dgm:prSet phldrT="[Text]"/>
      <dgm:spPr/>
      <dgm:t>
        <a:bodyPr/>
        <a:lstStyle/>
        <a:p>
          <a:r>
            <a:rPr lang="en-US" dirty="0"/>
            <a:t>Survey Data Types &amp; Values</a:t>
          </a:r>
        </a:p>
      </dgm:t>
    </dgm:pt>
    <dgm:pt modelId="{73210C6A-0E60-45A7-AAC7-CA5AD138B171}" type="parTrans" cxnId="{6FF1CE6A-E7D8-4B49-A4A2-F9B4064BE89C}">
      <dgm:prSet/>
      <dgm:spPr/>
      <dgm:t>
        <a:bodyPr/>
        <a:lstStyle/>
        <a:p>
          <a:endParaRPr lang="en-US"/>
        </a:p>
      </dgm:t>
    </dgm:pt>
    <dgm:pt modelId="{BE78C86F-9EFC-4735-97E1-CCD60862D251}" type="sibTrans" cxnId="{6FF1CE6A-E7D8-4B49-A4A2-F9B4064BE89C}">
      <dgm:prSet/>
      <dgm:spPr/>
      <dgm:t>
        <a:bodyPr/>
        <a:lstStyle/>
        <a:p>
          <a:endParaRPr lang="en-US"/>
        </a:p>
      </dgm:t>
    </dgm:pt>
    <dgm:pt modelId="{79B8FC44-4F76-4A39-BCCB-BC91B1E95B91}">
      <dgm:prSet phldrT="[Text]"/>
      <dgm:spPr/>
      <dgm:t>
        <a:bodyPr/>
        <a:lstStyle/>
        <a:p>
          <a:r>
            <a:rPr lang="en-US" dirty="0"/>
            <a:t>Identify Types of Landings</a:t>
          </a:r>
        </a:p>
      </dgm:t>
    </dgm:pt>
    <dgm:pt modelId="{800C7AA2-DD85-4DD6-A694-AB156E6D8936}" type="parTrans" cxnId="{14BE44ED-2372-4C33-8213-716A46ECC210}">
      <dgm:prSet/>
      <dgm:spPr/>
      <dgm:t>
        <a:bodyPr/>
        <a:lstStyle/>
        <a:p>
          <a:endParaRPr lang="en-US"/>
        </a:p>
      </dgm:t>
    </dgm:pt>
    <dgm:pt modelId="{14602118-574A-462F-8D13-F9DAB1738968}" type="sibTrans" cxnId="{14BE44ED-2372-4C33-8213-716A46ECC210}">
      <dgm:prSet/>
      <dgm:spPr/>
      <dgm:t>
        <a:bodyPr/>
        <a:lstStyle/>
        <a:p>
          <a:endParaRPr lang="en-US"/>
        </a:p>
      </dgm:t>
    </dgm:pt>
    <dgm:pt modelId="{E2D4D025-1B66-47D7-90F1-2F1BE40A7540}">
      <dgm:prSet phldrT="[Text]"/>
      <dgm:spPr/>
      <dgm:t>
        <a:bodyPr/>
        <a:lstStyle/>
        <a:p>
          <a:r>
            <a:rPr lang="en-US" dirty="0"/>
            <a:t>Create Target Variable</a:t>
          </a:r>
        </a:p>
      </dgm:t>
    </dgm:pt>
    <dgm:pt modelId="{58E8E87D-9C4D-480F-89B2-82AA93CB0014}" type="parTrans" cxnId="{1F15120C-9E86-4E3B-A214-E5BA865AAB4B}">
      <dgm:prSet/>
      <dgm:spPr/>
      <dgm:t>
        <a:bodyPr/>
        <a:lstStyle/>
        <a:p>
          <a:endParaRPr lang="en-US"/>
        </a:p>
      </dgm:t>
    </dgm:pt>
    <dgm:pt modelId="{768C7922-05DA-4A1B-BD85-877F5BA3FCB5}" type="sibTrans" cxnId="{1F15120C-9E86-4E3B-A214-E5BA865AAB4B}">
      <dgm:prSet/>
      <dgm:spPr/>
      <dgm:t>
        <a:bodyPr/>
        <a:lstStyle/>
        <a:p>
          <a:endParaRPr lang="en-US"/>
        </a:p>
      </dgm:t>
    </dgm:pt>
    <dgm:pt modelId="{CB2E82EF-258D-4605-8D0E-4F9D11EA8C76}">
      <dgm:prSet phldrT="[Text]"/>
      <dgm:spPr/>
      <dgm:t>
        <a:bodyPr/>
        <a:lstStyle/>
        <a:p>
          <a:r>
            <a:rPr lang="en-US" dirty="0"/>
            <a:t>Check the number of missing values and data type for each column</a:t>
          </a:r>
        </a:p>
      </dgm:t>
    </dgm:pt>
    <dgm:pt modelId="{92F2F185-63E8-4784-AD11-4EB065A5BC33}" type="parTrans" cxnId="{05C93F21-8213-41B8-918E-47E2AD16928D}">
      <dgm:prSet/>
      <dgm:spPr/>
      <dgm:t>
        <a:bodyPr/>
        <a:lstStyle/>
        <a:p>
          <a:endParaRPr lang="en-US"/>
        </a:p>
      </dgm:t>
    </dgm:pt>
    <dgm:pt modelId="{707268A6-48A6-49D4-AA08-5468F244C514}" type="sibTrans" cxnId="{05C93F21-8213-41B8-918E-47E2AD16928D}">
      <dgm:prSet/>
      <dgm:spPr/>
      <dgm:t>
        <a:bodyPr/>
        <a:lstStyle/>
        <a:p>
          <a:endParaRPr lang="en-US"/>
        </a:p>
      </dgm:t>
    </dgm:pt>
    <dgm:pt modelId="{03A6890A-A8C0-4E82-B88B-2E22B65F7CF0}">
      <dgm:prSet phldrT="[Text]"/>
      <dgm:spPr/>
      <dgm:t>
        <a:bodyPr/>
        <a:lstStyle/>
        <a:p>
          <a:r>
            <a:rPr lang="en-US" dirty="0"/>
            <a:t>Check number of launches per site and orbit type</a:t>
          </a:r>
        </a:p>
      </dgm:t>
    </dgm:pt>
    <dgm:pt modelId="{53361545-A2E5-46E0-B7EB-5A5D9E5E565F}" type="parTrans" cxnId="{35A46F57-CC79-48DF-924D-F8F8361A1D75}">
      <dgm:prSet/>
      <dgm:spPr/>
      <dgm:t>
        <a:bodyPr/>
        <a:lstStyle/>
        <a:p>
          <a:endParaRPr lang="en-US"/>
        </a:p>
      </dgm:t>
    </dgm:pt>
    <dgm:pt modelId="{152CE463-B701-4337-A220-7E681864AE71}" type="sibTrans" cxnId="{35A46F57-CC79-48DF-924D-F8F8361A1D75}">
      <dgm:prSet/>
      <dgm:spPr/>
      <dgm:t>
        <a:bodyPr/>
        <a:lstStyle/>
        <a:p>
          <a:endParaRPr lang="en-US"/>
        </a:p>
      </dgm:t>
    </dgm:pt>
    <dgm:pt modelId="{3049AB06-17EC-44A5-BA89-5A35E59512D8}">
      <dgm:prSet phldrT="[Text]"/>
      <dgm:spPr/>
      <dgm:t>
        <a:bodyPr/>
        <a:lstStyle/>
        <a:p>
          <a:r>
            <a:rPr lang="en-US" dirty="0"/>
            <a:t>View all values of </a:t>
          </a:r>
          <a:r>
            <a:rPr lang="en-US" dirty="0" err="1"/>
            <a:t>landing_class</a:t>
          </a:r>
          <a:r>
            <a:rPr lang="en-US" dirty="0"/>
            <a:t> column</a:t>
          </a:r>
        </a:p>
      </dgm:t>
    </dgm:pt>
    <dgm:pt modelId="{DE5D040C-765C-4635-B3BA-5652D3254D2E}" type="parTrans" cxnId="{DB5A8BA2-83C4-4377-A1CC-2FC64FE3FF20}">
      <dgm:prSet/>
      <dgm:spPr/>
      <dgm:t>
        <a:bodyPr/>
        <a:lstStyle/>
        <a:p>
          <a:endParaRPr lang="en-US"/>
        </a:p>
      </dgm:t>
    </dgm:pt>
    <dgm:pt modelId="{381D04C6-967C-4615-B285-DE03C5A0EB0B}" type="sibTrans" cxnId="{DB5A8BA2-83C4-4377-A1CC-2FC64FE3FF20}">
      <dgm:prSet/>
      <dgm:spPr/>
      <dgm:t>
        <a:bodyPr/>
        <a:lstStyle/>
        <a:p>
          <a:endParaRPr lang="en-US"/>
        </a:p>
      </dgm:t>
    </dgm:pt>
    <dgm:pt modelId="{C2B93D13-D83F-4C32-8B5D-4AACCE003246}">
      <dgm:prSet phldrT="[Text]"/>
      <dgm:spPr/>
      <dgm:t>
        <a:bodyPr/>
        <a:lstStyle/>
        <a:p>
          <a:r>
            <a:rPr lang="en-US" dirty="0"/>
            <a:t>Categorize each value as success/failure</a:t>
          </a:r>
        </a:p>
      </dgm:t>
    </dgm:pt>
    <dgm:pt modelId="{0AEBAA6A-24BC-4923-9C9F-ABD184DE32D8}" type="parTrans" cxnId="{970DAA7E-0F56-4EE2-9E67-E8D2FCFDEC19}">
      <dgm:prSet/>
      <dgm:spPr/>
      <dgm:t>
        <a:bodyPr/>
        <a:lstStyle/>
        <a:p>
          <a:endParaRPr lang="en-US"/>
        </a:p>
      </dgm:t>
    </dgm:pt>
    <dgm:pt modelId="{1D84450E-011B-41D6-9011-8933CE197BEA}" type="sibTrans" cxnId="{970DAA7E-0F56-4EE2-9E67-E8D2FCFDEC19}">
      <dgm:prSet/>
      <dgm:spPr/>
      <dgm:t>
        <a:bodyPr/>
        <a:lstStyle/>
        <a:p>
          <a:endParaRPr lang="en-US"/>
        </a:p>
      </dgm:t>
    </dgm:pt>
    <dgm:pt modelId="{B0F2DABB-1540-4C8E-8744-3EE9E39FB33B}">
      <dgm:prSet phldrT="[Text]"/>
      <dgm:spPr/>
      <dgm:t>
        <a:bodyPr/>
        <a:lstStyle/>
        <a:p>
          <a:r>
            <a:rPr lang="en-US" dirty="0"/>
            <a:t>Based on </a:t>
          </a:r>
          <a:r>
            <a:rPr lang="en-US" dirty="0" err="1"/>
            <a:t>landing_class</a:t>
          </a:r>
          <a:r>
            <a:rPr lang="en-US" dirty="0"/>
            <a:t>, create new column of binary success or failure values (1 or 0)</a:t>
          </a:r>
        </a:p>
      </dgm:t>
    </dgm:pt>
    <dgm:pt modelId="{1AD0E1BE-90AD-4B91-922E-870EFA314BB6}" type="parTrans" cxnId="{BEA56F04-97E7-45C6-98F9-4C564537E47D}">
      <dgm:prSet/>
      <dgm:spPr/>
      <dgm:t>
        <a:bodyPr/>
        <a:lstStyle/>
        <a:p>
          <a:endParaRPr lang="en-US"/>
        </a:p>
      </dgm:t>
    </dgm:pt>
    <dgm:pt modelId="{B0572895-1691-42AD-95F7-07CBDCF6BBE8}" type="sibTrans" cxnId="{BEA56F04-97E7-45C6-98F9-4C564537E47D}">
      <dgm:prSet/>
      <dgm:spPr/>
      <dgm:t>
        <a:bodyPr/>
        <a:lstStyle/>
        <a:p>
          <a:endParaRPr lang="en-US"/>
        </a:p>
      </dgm:t>
    </dgm:pt>
    <dgm:pt modelId="{BA190298-FE96-4094-B84C-351193A11F96}" type="pres">
      <dgm:prSet presAssocID="{6C0089E2-2453-4BD5-9785-94620F77FD82}" presName="Name0" presStyleCnt="0">
        <dgm:presLayoutVars>
          <dgm:dir/>
          <dgm:animLvl val="lvl"/>
          <dgm:resizeHandles val="exact"/>
        </dgm:presLayoutVars>
      </dgm:prSet>
      <dgm:spPr/>
    </dgm:pt>
    <dgm:pt modelId="{27BD0CA0-1C83-43FB-9F39-8BBBAFDB9612}" type="pres">
      <dgm:prSet presAssocID="{22DACACC-165D-4ECE-A214-12F37A8468EC}" presName="composite" presStyleCnt="0"/>
      <dgm:spPr/>
    </dgm:pt>
    <dgm:pt modelId="{EAC0BAD7-6C66-44F5-9CA3-9118525DB067}" type="pres">
      <dgm:prSet presAssocID="{22DACACC-165D-4ECE-A214-12F37A8468EC}" presName="parTx" presStyleLbl="node1" presStyleIdx="0" presStyleCnt="3">
        <dgm:presLayoutVars>
          <dgm:chMax val="0"/>
          <dgm:chPref val="0"/>
          <dgm:bulletEnabled val="1"/>
        </dgm:presLayoutVars>
      </dgm:prSet>
      <dgm:spPr/>
    </dgm:pt>
    <dgm:pt modelId="{7639048C-ACCA-4739-BCFE-19AC779E898C}" type="pres">
      <dgm:prSet presAssocID="{22DACACC-165D-4ECE-A214-12F37A8468EC}" presName="desTx" presStyleLbl="revTx" presStyleIdx="0" presStyleCnt="3">
        <dgm:presLayoutVars>
          <dgm:bulletEnabled val="1"/>
        </dgm:presLayoutVars>
      </dgm:prSet>
      <dgm:spPr/>
    </dgm:pt>
    <dgm:pt modelId="{A83ABC94-A67C-44CF-BC66-47D08452BA45}" type="pres">
      <dgm:prSet presAssocID="{BE78C86F-9EFC-4735-97E1-CCD60862D251}" presName="space" presStyleCnt="0"/>
      <dgm:spPr/>
    </dgm:pt>
    <dgm:pt modelId="{2F8F5BAC-734A-40B2-8F5D-23E257727AE7}" type="pres">
      <dgm:prSet presAssocID="{79B8FC44-4F76-4A39-BCCB-BC91B1E95B91}" presName="composite" presStyleCnt="0"/>
      <dgm:spPr/>
    </dgm:pt>
    <dgm:pt modelId="{D29E949F-1443-48DE-A61B-87FCB3B56B76}" type="pres">
      <dgm:prSet presAssocID="{79B8FC44-4F76-4A39-BCCB-BC91B1E95B91}" presName="parTx" presStyleLbl="node1" presStyleIdx="1" presStyleCnt="3">
        <dgm:presLayoutVars>
          <dgm:chMax val="0"/>
          <dgm:chPref val="0"/>
          <dgm:bulletEnabled val="1"/>
        </dgm:presLayoutVars>
      </dgm:prSet>
      <dgm:spPr/>
    </dgm:pt>
    <dgm:pt modelId="{A212BFA7-F632-4F9B-BFA6-522AAC980777}" type="pres">
      <dgm:prSet presAssocID="{79B8FC44-4F76-4A39-BCCB-BC91B1E95B91}" presName="desTx" presStyleLbl="revTx" presStyleIdx="1" presStyleCnt="3">
        <dgm:presLayoutVars>
          <dgm:bulletEnabled val="1"/>
        </dgm:presLayoutVars>
      </dgm:prSet>
      <dgm:spPr/>
    </dgm:pt>
    <dgm:pt modelId="{64A884A2-AD77-4F68-904D-F35E0C5043C7}" type="pres">
      <dgm:prSet presAssocID="{14602118-574A-462F-8D13-F9DAB1738968}" presName="space" presStyleCnt="0"/>
      <dgm:spPr/>
    </dgm:pt>
    <dgm:pt modelId="{7725BB3B-AEC5-4E19-A72B-D3F5FF436EA6}" type="pres">
      <dgm:prSet presAssocID="{E2D4D025-1B66-47D7-90F1-2F1BE40A7540}" presName="composite" presStyleCnt="0"/>
      <dgm:spPr/>
    </dgm:pt>
    <dgm:pt modelId="{55EB4B0D-3561-4148-B394-1624FC76E450}" type="pres">
      <dgm:prSet presAssocID="{E2D4D025-1B66-47D7-90F1-2F1BE40A7540}" presName="parTx" presStyleLbl="node1" presStyleIdx="2" presStyleCnt="3">
        <dgm:presLayoutVars>
          <dgm:chMax val="0"/>
          <dgm:chPref val="0"/>
          <dgm:bulletEnabled val="1"/>
        </dgm:presLayoutVars>
      </dgm:prSet>
      <dgm:spPr/>
    </dgm:pt>
    <dgm:pt modelId="{3CC4A11D-4A4E-4E66-B8C2-8B3B476074F6}" type="pres">
      <dgm:prSet presAssocID="{E2D4D025-1B66-47D7-90F1-2F1BE40A7540}" presName="desTx" presStyleLbl="revTx" presStyleIdx="2" presStyleCnt="3">
        <dgm:presLayoutVars>
          <dgm:bulletEnabled val="1"/>
        </dgm:presLayoutVars>
      </dgm:prSet>
      <dgm:spPr/>
    </dgm:pt>
  </dgm:ptLst>
  <dgm:cxnLst>
    <dgm:cxn modelId="{BEA56F04-97E7-45C6-98F9-4C564537E47D}" srcId="{E2D4D025-1B66-47D7-90F1-2F1BE40A7540}" destId="{B0F2DABB-1540-4C8E-8744-3EE9E39FB33B}" srcOrd="0" destOrd="0" parTransId="{1AD0E1BE-90AD-4B91-922E-870EFA314BB6}" sibTransId="{B0572895-1691-42AD-95F7-07CBDCF6BBE8}"/>
    <dgm:cxn modelId="{1F15120C-9E86-4E3B-A214-E5BA865AAB4B}" srcId="{6C0089E2-2453-4BD5-9785-94620F77FD82}" destId="{E2D4D025-1B66-47D7-90F1-2F1BE40A7540}" srcOrd="2" destOrd="0" parTransId="{58E8E87D-9C4D-480F-89B2-82AA93CB0014}" sibTransId="{768C7922-05DA-4A1B-BD85-877F5BA3FCB5}"/>
    <dgm:cxn modelId="{05C93F21-8213-41B8-918E-47E2AD16928D}" srcId="{22DACACC-165D-4ECE-A214-12F37A8468EC}" destId="{CB2E82EF-258D-4605-8D0E-4F9D11EA8C76}" srcOrd="0" destOrd="0" parTransId="{92F2F185-63E8-4784-AD11-4EB065A5BC33}" sibTransId="{707268A6-48A6-49D4-AA08-5468F244C514}"/>
    <dgm:cxn modelId="{3A0D8243-054F-4C5A-B238-18527ACCB5BA}" type="presOf" srcId="{E2D4D025-1B66-47D7-90F1-2F1BE40A7540}" destId="{55EB4B0D-3561-4148-B394-1624FC76E450}" srcOrd="0" destOrd="0" presId="urn:microsoft.com/office/officeart/2005/8/layout/chevron1"/>
    <dgm:cxn modelId="{2CFDCC46-1AFF-4A78-ADB9-378864BDCB47}" type="presOf" srcId="{22DACACC-165D-4ECE-A214-12F37A8468EC}" destId="{EAC0BAD7-6C66-44F5-9CA3-9118525DB067}" srcOrd="0" destOrd="0" presId="urn:microsoft.com/office/officeart/2005/8/layout/chevron1"/>
    <dgm:cxn modelId="{BD321768-3C4A-43B5-8033-27D515A85623}" type="presOf" srcId="{CB2E82EF-258D-4605-8D0E-4F9D11EA8C76}" destId="{7639048C-ACCA-4739-BCFE-19AC779E898C}" srcOrd="0" destOrd="0" presId="urn:microsoft.com/office/officeart/2005/8/layout/chevron1"/>
    <dgm:cxn modelId="{6FF1CE6A-E7D8-4B49-A4A2-F9B4064BE89C}" srcId="{6C0089E2-2453-4BD5-9785-94620F77FD82}" destId="{22DACACC-165D-4ECE-A214-12F37A8468EC}" srcOrd="0" destOrd="0" parTransId="{73210C6A-0E60-45A7-AAC7-CA5AD138B171}" sibTransId="{BE78C86F-9EFC-4735-97E1-CCD60862D251}"/>
    <dgm:cxn modelId="{400C3D6E-9339-406B-AC4B-02D1D973B5A3}" type="presOf" srcId="{B0F2DABB-1540-4C8E-8744-3EE9E39FB33B}" destId="{3CC4A11D-4A4E-4E66-B8C2-8B3B476074F6}" srcOrd="0" destOrd="0" presId="urn:microsoft.com/office/officeart/2005/8/layout/chevron1"/>
    <dgm:cxn modelId="{A935E671-8919-4DB4-96AA-85F27EB8678A}" type="presOf" srcId="{79B8FC44-4F76-4A39-BCCB-BC91B1E95B91}" destId="{D29E949F-1443-48DE-A61B-87FCB3B56B76}" srcOrd="0" destOrd="0" presId="urn:microsoft.com/office/officeart/2005/8/layout/chevron1"/>
    <dgm:cxn modelId="{35A46F57-CC79-48DF-924D-F8F8361A1D75}" srcId="{22DACACC-165D-4ECE-A214-12F37A8468EC}" destId="{03A6890A-A8C0-4E82-B88B-2E22B65F7CF0}" srcOrd="1" destOrd="0" parTransId="{53361545-A2E5-46E0-B7EB-5A5D9E5E565F}" sibTransId="{152CE463-B701-4337-A220-7E681864AE71}"/>
    <dgm:cxn modelId="{F1B0467B-75C5-455E-95E5-2A9BFF3789EC}" type="presOf" srcId="{03A6890A-A8C0-4E82-B88B-2E22B65F7CF0}" destId="{7639048C-ACCA-4739-BCFE-19AC779E898C}" srcOrd="0" destOrd="1" presId="urn:microsoft.com/office/officeart/2005/8/layout/chevron1"/>
    <dgm:cxn modelId="{970DAA7E-0F56-4EE2-9E67-E8D2FCFDEC19}" srcId="{79B8FC44-4F76-4A39-BCCB-BC91B1E95B91}" destId="{C2B93D13-D83F-4C32-8B5D-4AACCE003246}" srcOrd="1" destOrd="0" parTransId="{0AEBAA6A-24BC-4923-9C9F-ABD184DE32D8}" sibTransId="{1D84450E-011B-41D6-9011-8933CE197BEA}"/>
    <dgm:cxn modelId="{DB5A8BA2-83C4-4377-A1CC-2FC64FE3FF20}" srcId="{79B8FC44-4F76-4A39-BCCB-BC91B1E95B91}" destId="{3049AB06-17EC-44A5-BA89-5A35E59512D8}" srcOrd="0" destOrd="0" parTransId="{DE5D040C-765C-4635-B3BA-5652D3254D2E}" sibTransId="{381D04C6-967C-4615-B285-DE03C5A0EB0B}"/>
    <dgm:cxn modelId="{5D26D9BA-7625-48F1-A2B9-E2A201B00471}" type="presOf" srcId="{C2B93D13-D83F-4C32-8B5D-4AACCE003246}" destId="{A212BFA7-F632-4F9B-BFA6-522AAC980777}" srcOrd="0" destOrd="1" presId="urn:microsoft.com/office/officeart/2005/8/layout/chevron1"/>
    <dgm:cxn modelId="{7A926ED6-8A28-4FB7-B325-DE2FE261A384}" type="presOf" srcId="{3049AB06-17EC-44A5-BA89-5A35E59512D8}" destId="{A212BFA7-F632-4F9B-BFA6-522AAC980777}" srcOrd="0" destOrd="0" presId="urn:microsoft.com/office/officeart/2005/8/layout/chevron1"/>
    <dgm:cxn modelId="{614974E9-6477-42BE-BB15-E6EE0D542CFB}" type="presOf" srcId="{6C0089E2-2453-4BD5-9785-94620F77FD82}" destId="{BA190298-FE96-4094-B84C-351193A11F96}" srcOrd="0" destOrd="0" presId="urn:microsoft.com/office/officeart/2005/8/layout/chevron1"/>
    <dgm:cxn modelId="{14BE44ED-2372-4C33-8213-716A46ECC210}" srcId="{6C0089E2-2453-4BD5-9785-94620F77FD82}" destId="{79B8FC44-4F76-4A39-BCCB-BC91B1E95B91}" srcOrd="1" destOrd="0" parTransId="{800C7AA2-DD85-4DD6-A694-AB156E6D8936}" sibTransId="{14602118-574A-462F-8D13-F9DAB1738968}"/>
    <dgm:cxn modelId="{E714A58D-F76F-4A92-AA0C-47D3422427E0}" type="presParOf" srcId="{BA190298-FE96-4094-B84C-351193A11F96}" destId="{27BD0CA0-1C83-43FB-9F39-8BBBAFDB9612}" srcOrd="0" destOrd="0" presId="urn:microsoft.com/office/officeart/2005/8/layout/chevron1"/>
    <dgm:cxn modelId="{B98DECB9-6F99-4C9F-866C-FB10254CE194}" type="presParOf" srcId="{27BD0CA0-1C83-43FB-9F39-8BBBAFDB9612}" destId="{EAC0BAD7-6C66-44F5-9CA3-9118525DB067}" srcOrd="0" destOrd="0" presId="urn:microsoft.com/office/officeart/2005/8/layout/chevron1"/>
    <dgm:cxn modelId="{A438571C-43A4-4E5F-8184-9A4B854ECED0}" type="presParOf" srcId="{27BD0CA0-1C83-43FB-9F39-8BBBAFDB9612}" destId="{7639048C-ACCA-4739-BCFE-19AC779E898C}" srcOrd="1" destOrd="0" presId="urn:microsoft.com/office/officeart/2005/8/layout/chevron1"/>
    <dgm:cxn modelId="{3F88670D-7F06-41FC-A956-F7E6709AE051}" type="presParOf" srcId="{BA190298-FE96-4094-B84C-351193A11F96}" destId="{A83ABC94-A67C-44CF-BC66-47D08452BA45}" srcOrd="1" destOrd="0" presId="urn:microsoft.com/office/officeart/2005/8/layout/chevron1"/>
    <dgm:cxn modelId="{DC65ED19-06EB-424C-B21F-252589E7B8DB}" type="presParOf" srcId="{BA190298-FE96-4094-B84C-351193A11F96}" destId="{2F8F5BAC-734A-40B2-8F5D-23E257727AE7}" srcOrd="2" destOrd="0" presId="urn:microsoft.com/office/officeart/2005/8/layout/chevron1"/>
    <dgm:cxn modelId="{3C431142-B810-4ED8-BBAA-D8498F1CDC39}" type="presParOf" srcId="{2F8F5BAC-734A-40B2-8F5D-23E257727AE7}" destId="{D29E949F-1443-48DE-A61B-87FCB3B56B76}" srcOrd="0" destOrd="0" presId="urn:microsoft.com/office/officeart/2005/8/layout/chevron1"/>
    <dgm:cxn modelId="{AEB6DA77-6728-49F4-80C7-9209ACEC5E5C}" type="presParOf" srcId="{2F8F5BAC-734A-40B2-8F5D-23E257727AE7}" destId="{A212BFA7-F632-4F9B-BFA6-522AAC980777}" srcOrd="1" destOrd="0" presId="urn:microsoft.com/office/officeart/2005/8/layout/chevron1"/>
    <dgm:cxn modelId="{844B0F47-BBCF-4E44-9D7C-C75F6444BBD5}" type="presParOf" srcId="{BA190298-FE96-4094-B84C-351193A11F96}" destId="{64A884A2-AD77-4F68-904D-F35E0C5043C7}" srcOrd="3" destOrd="0" presId="urn:microsoft.com/office/officeart/2005/8/layout/chevron1"/>
    <dgm:cxn modelId="{5B547C6E-7919-4C11-892F-66E70E436499}" type="presParOf" srcId="{BA190298-FE96-4094-B84C-351193A11F96}" destId="{7725BB3B-AEC5-4E19-A72B-D3F5FF436EA6}" srcOrd="4" destOrd="0" presId="urn:microsoft.com/office/officeart/2005/8/layout/chevron1"/>
    <dgm:cxn modelId="{64ACC948-6326-4B7E-B2BE-9C9703E93CEC}" type="presParOf" srcId="{7725BB3B-AEC5-4E19-A72B-D3F5FF436EA6}" destId="{55EB4B0D-3561-4148-B394-1624FC76E450}" srcOrd="0" destOrd="0" presId="urn:microsoft.com/office/officeart/2005/8/layout/chevron1"/>
    <dgm:cxn modelId="{75A0F3EB-66A8-4242-9E40-7C39A29697C4}" type="presParOf" srcId="{7725BB3B-AEC5-4E19-A72B-D3F5FF436EA6}" destId="{3CC4A11D-4A4E-4E66-B8C2-8B3B476074F6}" srcOrd="1"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0089E2-2453-4BD5-9785-94620F77FD82}" type="doc">
      <dgm:prSet loTypeId="urn:microsoft.com/office/officeart/2005/8/layout/chevron1" loCatId="process" qsTypeId="urn:microsoft.com/office/officeart/2005/8/quickstyle/simple1" qsCatId="simple" csTypeId="urn:microsoft.com/office/officeart/2005/8/colors/accent1_2" csCatId="accent1" phldr="1"/>
      <dgm:spPr/>
    </dgm:pt>
    <dgm:pt modelId="{22DACACC-165D-4ECE-A214-12F37A8468EC}">
      <dgm:prSet phldrT="[Text]"/>
      <dgm:spPr/>
      <dgm:t>
        <a:bodyPr/>
        <a:lstStyle/>
        <a:p>
          <a:r>
            <a:rPr lang="en-US" dirty="0"/>
            <a:t>Standardize and Split Data</a:t>
          </a:r>
        </a:p>
      </dgm:t>
    </dgm:pt>
    <dgm:pt modelId="{73210C6A-0E60-45A7-AAC7-CA5AD138B171}" type="parTrans" cxnId="{6FF1CE6A-E7D8-4B49-A4A2-F9B4064BE89C}">
      <dgm:prSet/>
      <dgm:spPr/>
      <dgm:t>
        <a:bodyPr/>
        <a:lstStyle/>
        <a:p>
          <a:endParaRPr lang="en-US"/>
        </a:p>
      </dgm:t>
    </dgm:pt>
    <dgm:pt modelId="{BE78C86F-9EFC-4735-97E1-CCD60862D251}" type="sibTrans" cxnId="{6FF1CE6A-E7D8-4B49-A4A2-F9B4064BE89C}">
      <dgm:prSet/>
      <dgm:spPr/>
      <dgm:t>
        <a:bodyPr/>
        <a:lstStyle/>
        <a:p>
          <a:endParaRPr lang="en-US"/>
        </a:p>
      </dgm:t>
    </dgm:pt>
    <dgm:pt modelId="{79B8FC44-4F76-4A39-BCCB-BC91B1E95B91}">
      <dgm:prSet phldrT="[Text]"/>
      <dgm:spPr/>
      <dgm:t>
        <a:bodyPr/>
        <a:lstStyle/>
        <a:p>
          <a:r>
            <a:rPr lang="en-US" dirty="0"/>
            <a:t>Develop Models</a:t>
          </a:r>
        </a:p>
      </dgm:t>
    </dgm:pt>
    <dgm:pt modelId="{800C7AA2-DD85-4DD6-A694-AB156E6D8936}" type="parTrans" cxnId="{14BE44ED-2372-4C33-8213-716A46ECC210}">
      <dgm:prSet/>
      <dgm:spPr/>
      <dgm:t>
        <a:bodyPr/>
        <a:lstStyle/>
        <a:p>
          <a:endParaRPr lang="en-US"/>
        </a:p>
      </dgm:t>
    </dgm:pt>
    <dgm:pt modelId="{14602118-574A-462F-8D13-F9DAB1738968}" type="sibTrans" cxnId="{14BE44ED-2372-4C33-8213-716A46ECC210}">
      <dgm:prSet/>
      <dgm:spPr/>
      <dgm:t>
        <a:bodyPr/>
        <a:lstStyle/>
        <a:p>
          <a:endParaRPr lang="en-US"/>
        </a:p>
      </dgm:t>
    </dgm:pt>
    <dgm:pt modelId="{CB2E82EF-258D-4605-8D0E-4F9D11EA8C76}">
      <dgm:prSet phldrT="[Text]"/>
      <dgm:spPr/>
      <dgm:t>
        <a:bodyPr/>
        <a:lstStyle/>
        <a:p>
          <a:r>
            <a:rPr lang="en-US" dirty="0"/>
            <a:t>Standardize each feature variable</a:t>
          </a:r>
        </a:p>
      </dgm:t>
    </dgm:pt>
    <dgm:pt modelId="{92F2F185-63E8-4784-AD11-4EB065A5BC33}" type="parTrans" cxnId="{05C93F21-8213-41B8-918E-47E2AD16928D}">
      <dgm:prSet/>
      <dgm:spPr/>
      <dgm:t>
        <a:bodyPr/>
        <a:lstStyle/>
        <a:p>
          <a:endParaRPr lang="en-US"/>
        </a:p>
      </dgm:t>
    </dgm:pt>
    <dgm:pt modelId="{707268A6-48A6-49D4-AA08-5468F244C514}" type="sibTrans" cxnId="{05C93F21-8213-41B8-918E-47E2AD16928D}">
      <dgm:prSet/>
      <dgm:spPr/>
      <dgm:t>
        <a:bodyPr/>
        <a:lstStyle/>
        <a:p>
          <a:endParaRPr lang="en-US"/>
        </a:p>
      </dgm:t>
    </dgm:pt>
    <dgm:pt modelId="{03A6890A-A8C0-4E82-B88B-2E22B65F7CF0}">
      <dgm:prSet phldrT="[Text]"/>
      <dgm:spPr/>
      <dgm:t>
        <a:bodyPr/>
        <a:lstStyle/>
        <a:p>
          <a:r>
            <a:rPr lang="en-US" dirty="0"/>
            <a:t>Split the data into a training set and testing set</a:t>
          </a:r>
        </a:p>
      </dgm:t>
    </dgm:pt>
    <dgm:pt modelId="{53361545-A2E5-46E0-B7EB-5A5D9E5E565F}" type="parTrans" cxnId="{35A46F57-CC79-48DF-924D-F8F8361A1D75}">
      <dgm:prSet/>
      <dgm:spPr/>
      <dgm:t>
        <a:bodyPr/>
        <a:lstStyle/>
        <a:p>
          <a:endParaRPr lang="en-US"/>
        </a:p>
      </dgm:t>
    </dgm:pt>
    <dgm:pt modelId="{152CE463-B701-4337-A220-7E681864AE71}" type="sibTrans" cxnId="{35A46F57-CC79-48DF-924D-F8F8361A1D75}">
      <dgm:prSet/>
      <dgm:spPr/>
      <dgm:t>
        <a:bodyPr/>
        <a:lstStyle/>
        <a:p>
          <a:endParaRPr lang="en-US"/>
        </a:p>
      </dgm:t>
    </dgm:pt>
    <dgm:pt modelId="{3049AB06-17EC-44A5-BA89-5A35E59512D8}">
      <dgm:prSet phldrT="[Text]"/>
      <dgm:spPr/>
      <dgm:t>
        <a:bodyPr/>
        <a:lstStyle/>
        <a:p>
          <a:r>
            <a:rPr lang="en-US" dirty="0"/>
            <a:t>Employed KNN, logistic regression, SVM, and decision tree algorithms</a:t>
          </a:r>
        </a:p>
      </dgm:t>
    </dgm:pt>
    <dgm:pt modelId="{DE5D040C-765C-4635-B3BA-5652D3254D2E}" type="parTrans" cxnId="{DB5A8BA2-83C4-4377-A1CC-2FC64FE3FF20}">
      <dgm:prSet/>
      <dgm:spPr/>
      <dgm:t>
        <a:bodyPr/>
        <a:lstStyle/>
        <a:p>
          <a:endParaRPr lang="en-US"/>
        </a:p>
      </dgm:t>
    </dgm:pt>
    <dgm:pt modelId="{381D04C6-967C-4615-B285-DE03C5A0EB0B}" type="sibTrans" cxnId="{DB5A8BA2-83C4-4377-A1CC-2FC64FE3FF20}">
      <dgm:prSet/>
      <dgm:spPr/>
      <dgm:t>
        <a:bodyPr/>
        <a:lstStyle/>
        <a:p>
          <a:endParaRPr lang="en-US"/>
        </a:p>
      </dgm:t>
    </dgm:pt>
    <dgm:pt modelId="{C2B93D13-D83F-4C32-8B5D-4AACCE003246}">
      <dgm:prSet phldrT="[Text]"/>
      <dgm:spPr/>
      <dgm:t>
        <a:bodyPr/>
        <a:lstStyle/>
        <a:p>
          <a:r>
            <a:rPr lang="en-US" dirty="0"/>
            <a:t>Grid search was used to select optimal hyperparameters</a:t>
          </a:r>
        </a:p>
      </dgm:t>
    </dgm:pt>
    <dgm:pt modelId="{0AEBAA6A-24BC-4923-9C9F-ABD184DE32D8}" type="parTrans" cxnId="{970DAA7E-0F56-4EE2-9E67-E8D2FCFDEC19}">
      <dgm:prSet/>
      <dgm:spPr/>
      <dgm:t>
        <a:bodyPr/>
        <a:lstStyle/>
        <a:p>
          <a:endParaRPr lang="en-US"/>
        </a:p>
      </dgm:t>
    </dgm:pt>
    <dgm:pt modelId="{1D84450E-011B-41D6-9011-8933CE197BEA}" type="sibTrans" cxnId="{970DAA7E-0F56-4EE2-9E67-E8D2FCFDEC19}">
      <dgm:prSet/>
      <dgm:spPr/>
      <dgm:t>
        <a:bodyPr/>
        <a:lstStyle/>
        <a:p>
          <a:endParaRPr lang="en-US"/>
        </a:p>
      </dgm:t>
    </dgm:pt>
    <dgm:pt modelId="{B0F2DABB-1540-4C8E-8744-3EE9E39FB33B}">
      <dgm:prSet phldrT="[Text]"/>
      <dgm:spPr/>
      <dgm:t>
        <a:bodyPr/>
        <a:lstStyle/>
        <a:p>
          <a:r>
            <a:rPr lang="en-US" dirty="0"/>
            <a:t>Accuracy scores and confusion matrices were used to compare model performance</a:t>
          </a:r>
        </a:p>
      </dgm:t>
    </dgm:pt>
    <dgm:pt modelId="{1AD0E1BE-90AD-4B91-922E-870EFA314BB6}" type="parTrans" cxnId="{BEA56F04-97E7-45C6-98F9-4C564537E47D}">
      <dgm:prSet/>
      <dgm:spPr/>
      <dgm:t>
        <a:bodyPr/>
        <a:lstStyle/>
        <a:p>
          <a:endParaRPr lang="en-US"/>
        </a:p>
      </dgm:t>
    </dgm:pt>
    <dgm:pt modelId="{B0572895-1691-42AD-95F7-07CBDCF6BBE8}" type="sibTrans" cxnId="{BEA56F04-97E7-45C6-98F9-4C564537E47D}">
      <dgm:prSet/>
      <dgm:spPr/>
      <dgm:t>
        <a:bodyPr/>
        <a:lstStyle/>
        <a:p>
          <a:endParaRPr lang="en-US"/>
        </a:p>
      </dgm:t>
    </dgm:pt>
    <dgm:pt modelId="{87BD86C8-6F38-46A3-9EA6-C9C96F20F608}">
      <dgm:prSet phldrT="[Text]"/>
      <dgm:spPr/>
      <dgm:t>
        <a:bodyPr/>
        <a:lstStyle/>
        <a:p>
          <a:r>
            <a:rPr lang="en-US" dirty="0"/>
            <a:t>Compare Models</a:t>
          </a:r>
        </a:p>
      </dgm:t>
    </dgm:pt>
    <dgm:pt modelId="{7DA81055-61B8-4915-943B-FCD0BEB82C53}" type="parTrans" cxnId="{2DB5C2BE-5103-4C2E-8C50-AE21F4F7FB6F}">
      <dgm:prSet/>
      <dgm:spPr/>
      <dgm:t>
        <a:bodyPr/>
        <a:lstStyle/>
        <a:p>
          <a:endParaRPr lang="en-US"/>
        </a:p>
      </dgm:t>
    </dgm:pt>
    <dgm:pt modelId="{8880231F-547F-4427-A29C-01C504CDB08F}" type="sibTrans" cxnId="{2DB5C2BE-5103-4C2E-8C50-AE21F4F7FB6F}">
      <dgm:prSet/>
      <dgm:spPr/>
      <dgm:t>
        <a:bodyPr/>
        <a:lstStyle/>
        <a:p>
          <a:endParaRPr lang="en-US"/>
        </a:p>
      </dgm:t>
    </dgm:pt>
    <dgm:pt modelId="{BA190298-FE96-4094-B84C-351193A11F96}" type="pres">
      <dgm:prSet presAssocID="{6C0089E2-2453-4BD5-9785-94620F77FD82}" presName="Name0" presStyleCnt="0">
        <dgm:presLayoutVars>
          <dgm:dir/>
          <dgm:animLvl val="lvl"/>
          <dgm:resizeHandles val="exact"/>
        </dgm:presLayoutVars>
      </dgm:prSet>
      <dgm:spPr/>
    </dgm:pt>
    <dgm:pt modelId="{27BD0CA0-1C83-43FB-9F39-8BBBAFDB9612}" type="pres">
      <dgm:prSet presAssocID="{22DACACC-165D-4ECE-A214-12F37A8468EC}" presName="composite" presStyleCnt="0"/>
      <dgm:spPr/>
    </dgm:pt>
    <dgm:pt modelId="{EAC0BAD7-6C66-44F5-9CA3-9118525DB067}" type="pres">
      <dgm:prSet presAssocID="{22DACACC-165D-4ECE-A214-12F37A8468EC}" presName="parTx" presStyleLbl="node1" presStyleIdx="0" presStyleCnt="3">
        <dgm:presLayoutVars>
          <dgm:chMax val="0"/>
          <dgm:chPref val="0"/>
          <dgm:bulletEnabled val="1"/>
        </dgm:presLayoutVars>
      </dgm:prSet>
      <dgm:spPr/>
    </dgm:pt>
    <dgm:pt modelId="{7639048C-ACCA-4739-BCFE-19AC779E898C}" type="pres">
      <dgm:prSet presAssocID="{22DACACC-165D-4ECE-A214-12F37A8468EC}" presName="desTx" presStyleLbl="revTx" presStyleIdx="0" presStyleCnt="3">
        <dgm:presLayoutVars>
          <dgm:bulletEnabled val="1"/>
        </dgm:presLayoutVars>
      </dgm:prSet>
      <dgm:spPr/>
    </dgm:pt>
    <dgm:pt modelId="{A83ABC94-A67C-44CF-BC66-47D08452BA45}" type="pres">
      <dgm:prSet presAssocID="{BE78C86F-9EFC-4735-97E1-CCD60862D251}" presName="space" presStyleCnt="0"/>
      <dgm:spPr/>
    </dgm:pt>
    <dgm:pt modelId="{2F8F5BAC-734A-40B2-8F5D-23E257727AE7}" type="pres">
      <dgm:prSet presAssocID="{79B8FC44-4F76-4A39-BCCB-BC91B1E95B91}" presName="composite" presStyleCnt="0"/>
      <dgm:spPr/>
    </dgm:pt>
    <dgm:pt modelId="{D29E949F-1443-48DE-A61B-87FCB3B56B76}" type="pres">
      <dgm:prSet presAssocID="{79B8FC44-4F76-4A39-BCCB-BC91B1E95B91}" presName="parTx" presStyleLbl="node1" presStyleIdx="1" presStyleCnt="3">
        <dgm:presLayoutVars>
          <dgm:chMax val="0"/>
          <dgm:chPref val="0"/>
          <dgm:bulletEnabled val="1"/>
        </dgm:presLayoutVars>
      </dgm:prSet>
      <dgm:spPr/>
    </dgm:pt>
    <dgm:pt modelId="{A212BFA7-F632-4F9B-BFA6-522AAC980777}" type="pres">
      <dgm:prSet presAssocID="{79B8FC44-4F76-4A39-BCCB-BC91B1E95B91}" presName="desTx" presStyleLbl="revTx" presStyleIdx="1" presStyleCnt="3">
        <dgm:presLayoutVars>
          <dgm:bulletEnabled val="1"/>
        </dgm:presLayoutVars>
      </dgm:prSet>
      <dgm:spPr/>
    </dgm:pt>
    <dgm:pt modelId="{64A884A2-AD77-4F68-904D-F35E0C5043C7}" type="pres">
      <dgm:prSet presAssocID="{14602118-574A-462F-8D13-F9DAB1738968}" presName="space" presStyleCnt="0"/>
      <dgm:spPr/>
    </dgm:pt>
    <dgm:pt modelId="{6BF3658F-CD24-46C4-A189-64FACD13A4E6}" type="pres">
      <dgm:prSet presAssocID="{87BD86C8-6F38-46A3-9EA6-C9C96F20F608}" presName="composite" presStyleCnt="0"/>
      <dgm:spPr/>
    </dgm:pt>
    <dgm:pt modelId="{CF3357BC-46A7-468E-8DD1-F11E4808D6FB}" type="pres">
      <dgm:prSet presAssocID="{87BD86C8-6F38-46A3-9EA6-C9C96F20F608}" presName="parTx" presStyleLbl="node1" presStyleIdx="2" presStyleCnt="3">
        <dgm:presLayoutVars>
          <dgm:chMax val="0"/>
          <dgm:chPref val="0"/>
          <dgm:bulletEnabled val="1"/>
        </dgm:presLayoutVars>
      </dgm:prSet>
      <dgm:spPr/>
    </dgm:pt>
    <dgm:pt modelId="{675EB089-E553-4C2D-810B-6113E7E6D785}" type="pres">
      <dgm:prSet presAssocID="{87BD86C8-6F38-46A3-9EA6-C9C96F20F608}" presName="desTx" presStyleLbl="revTx" presStyleIdx="2" presStyleCnt="3">
        <dgm:presLayoutVars>
          <dgm:bulletEnabled val="1"/>
        </dgm:presLayoutVars>
      </dgm:prSet>
      <dgm:spPr/>
    </dgm:pt>
  </dgm:ptLst>
  <dgm:cxnLst>
    <dgm:cxn modelId="{BEA56F04-97E7-45C6-98F9-4C564537E47D}" srcId="{87BD86C8-6F38-46A3-9EA6-C9C96F20F608}" destId="{B0F2DABB-1540-4C8E-8744-3EE9E39FB33B}" srcOrd="0" destOrd="0" parTransId="{1AD0E1BE-90AD-4B91-922E-870EFA314BB6}" sibTransId="{B0572895-1691-42AD-95F7-07CBDCF6BBE8}"/>
    <dgm:cxn modelId="{05C93F21-8213-41B8-918E-47E2AD16928D}" srcId="{22DACACC-165D-4ECE-A214-12F37A8468EC}" destId="{CB2E82EF-258D-4605-8D0E-4F9D11EA8C76}" srcOrd="0" destOrd="0" parTransId="{92F2F185-63E8-4784-AD11-4EB065A5BC33}" sibTransId="{707268A6-48A6-49D4-AA08-5468F244C514}"/>
    <dgm:cxn modelId="{2CFDCC46-1AFF-4A78-ADB9-378864BDCB47}" type="presOf" srcId="{22DACACC-165D-4ECE-A214-12F37A8468EC}" destId="{EAC0BAD7-6C66-44F5-9CA3-9118525DB067}" srcOrd="0" destOrd="0" presId="urn:microsoft.com/office/officeart/2005/8/layout/chevron1"/>
    <dgm:cxn modelId="{BD321768-3C4A-43B5-8033-27D515A85623}" type="presOf" srcId="{CB2E82EF-258D-4605-8D0E-4F9D11EA8C76}" destId="{7639048C-ACCA-4739-BCFE-19AC779E898C}" srcOrd="0" destOrd="0" presId="urn:microsoft.com/office/officeart/2005/8/layout/chevron1"/>
    <dgm:cxn modelId="{6FF1CE6A-E7D8-4B49-A4A2-F9B4064BE89C}" srcId="{6C0089E2-2453-4BD5-9785-94620F77FD82}" destId="{22DACACC-165D-4ECE-A214-12F37A8468EC}" srcOrd="0" destOrd="0" parTransId="{73210C6A-0E60-45A7-AAC7-CA5AD138B171}" sibTransId="{BE78C86F-9EFC-4735-97E1-CCD60862D251}"/>
    <dgm:cxn modelId="{A935E671-8919-4DB4-96AA-85F27EB8678A}" type="presOf" srcId="{79B8FC44-4F76-4A39-BCCB-BC91B1E95B91}" destId="{D29E949F-1443-48DE-A61B-87FCB3B56B76}" srcOrd="0" destOrd="0" presId="urn:microsoft.com/office/officeart/2005/8/layout/chevron1"/>
    <dgm:cxn modelId="{35A46F57-CC79-48DF-924D-F8F8361A1D75}" srcId="{22DACACC-165D-4ECE-A214-12F37A8468EC}" destId="{03A6890A-A8C0-4E82-B88B-2E22B65F7CF0}" srcOrd="1" destOrd="0" parTransId="{53361545-A2E5-46E0-B7EB-5A5D9E5E565F}" sibTransId="{152CE463-B701-4337-A220-7E681864AE71}"/>
    <dgm:cxn modelId="{F1B0467B-75C5-455E-95E5-2A9BFF3789EC}" type="presOf" srcId="{03A6890A-A8C0-4E82-B88B-2E22B65F7CF0}" destId="{7639048C-ACCA-4739-BCFE-19AC779E898C}" srcOrd="0" destOrd="1" presId="urn:microsoft.com/office/officeart/2005/8/layout/chevron1"/>
    <dgm:cxn modelId="{5022277E-5F27-426A-B4CC-2F90FB00ED41}" type="presOf" srcId="{B0F2DABB-1540-4C8E-8744-3EE9E39FB33B}" destId="{675EB089-E553-4C2D-810B-6113E7E6D785}" srcOrd="0" destOrd="0" presId="urn:microsoft.com/office/officeart/2005/8/layout/chevron1"/>
    <dgm:cxn modelId="{970DAA7E-0F56-4EE2-9E67-E8D2FCFDEC19}" srcId="{79B8FC44-4F76-4A39-BCCB-BC91B1E95B91}" destId="{C2B93D13-D83F-4C32-8B5D-4AACCE003246}" srcOrd="1" destOrd="0" parTransId="{0AEBAA6A-24BC-4923-9C9F-ABD184DE32D8}" sibTransId="{1D84450E-011B-41D6-9011-8933CE197BEA}"/>
    <dgm:cxn modelId="{DB5A8BA2-83C4-4377-A1CC-2FC64FE3FF20}" srcId="{79B8FC44-4F76-4A39-BCCB-BC91B1E95B91}" destId="{3049AB06-17EC-44A5-BA89-5A35E59512D8}" srcOrd="0" destOrd="0" parTransId="{DE5D040C-765C-4635-B3BA-5652D3254D2E}" sibTransId="{381D04C6-967C-4615-B285-DE03C5A0EB0B}"/>
    <dgm:cxn modelId="{5D26D9BA-7625-48F1-A2B9-E2A201B00471}" type="presOf" srcId="{C2B93D13-D83F-4C32-8B5D-4AACCE003246}" destId="{A212BFA7-F632-4F9B-BFA6-522AAC980777}" srcOrd="0" destOrd="1" presId="urn:microsoft.com/office/officeart/2005/8/layout/chevron1"/>
    <dgm:cxn modelId="{2DB5C2BE-5103-4C2E-8C50-AE21F4F7FB6F}" srcId="{6C0089E2-2453-4BD5-9785-94620F77FD82}" destId="{87BD86C8-6F38-46A3-9EA6-C9C96F20F608}" srcOrd="2" destOrd="0" parTransId="{7DA81055-61B8-4915-943B-FCD0BEB82C53}" sibTransId="{8880231F-547F-4427-A29C-01C504CDB08F}"/>
    <dgm:cxn modelId="{7A926ED6-8A28-4FB7-B325-DE2FE261A384}" type="presOf" srcId="{3049AB06-17EC-44A5-BA89-5A35E59512D8}" destId="{A212BFA7-F632-4F9B-BFA6-522AAC980777}" srcOrd="0" destOrd="0" presId="urn:microsoft.com/office/officeart/2005/8/layout/chevron1"/>
    <dgm:cxn modelId="{F20689DA-023B-4A1A-A572-598EBCC726EA}" type="presOf" srcId="{87BD86C8-6F38-46A3-9EA6-C9C96F20F608}" destId="{CF3357BC-46A7-468E-8DD1-F11E4808D6FB}" srcOrd="0" destOrd="0" presId="urn:microsoft.com/office/officeart/2005/8/layout/chevron1"/>
    <dgm:cxn modelId="{614974E9-6477-42BE-BB15-E6EE0D542CFB}" type="presOf" srcId="{6C0089E2-2453-4BD5-9785-94620F77FD82}" destId="{BA190298-FE96-4094-B84C-351193A11F96}" srcOrd="0" destOrd="0" presId="urn:microsoft.com/office/officeart/2005/8/layout/chevron1"/>
    <dgm:cxn modelId="{14BE44ED-2372-4C33-8213-716A46ECC210}" srcId="{6C0089E2-2453-4BD5-9785-94620F77FD82}" destId="{79B8FC44-4F76-4A39-BCCB-BC91B1E95B91}" srcOrd="1" destOrd="0" parTransId="{800C7AA2-DD85-4DD6-A694-AB156E6D8936}" sibTransId="{14602118-574A-462F-8D13-F9DAB1738968}"/>
    <dgm:cxn modelId="{E714A58D-F76F-4A92-AA0C-47D3422427E0}" type="presParOf" srcId="{BA190298-FE96-4094-B84C-351193A11F96}" destId="{27BD0CA0-1C83-43FB-9F39-8BBBAFDB9612}" srcOrd="0" destOrd="0" presId="urn:microsoft.com/office/officeart/2005/8/layout/chevron1"/>
    <dgm:cxn modelId="{B98DECB9-6F99-4C9F-866C-FB10254CE194}" type="presParOf" srcId="{27BD0CA0-1C83-43FB-9F39-8BBBAFDB9612}" destId="{EAC0BAD7-6C66-44F5-9CA3-9118525DB067}" srcOrd="0" destOrd="0" presId="urn:microsoft.com/office/officeart/2005/8/layout/chevron1"/>
    <dgm:cxn modelId="{A438571C-43A4-4E5F-8184-9A4B854ECED0}" type="presParOf" srcId="{27BD0CA0-1C83-43FB-9F39-8BBBAFDB9612}" destId="{7639048C-ACCA-4739-BCFE-19AC779E898C}" srcOrd="1" destOrd="0" presId="urn:microsoft.com/office/officeart/2005/8/layout/chevron1"/>
    <dgm:cxn modelId="{3F88670D-7F06-41FC-A956-F7E6709AE051}" type="presParOf" srcId="{BA190298-FE96-4094-B84C-351193A11F96}" destId="{A83ABC94-A67C-44CF-BC66-47D08452BA45}" srcOrd="1" destOrd="0" presId="urn:microsoft.com/office/officeart/2005/8/layout/chevron1"/>
    <dgm:cxn modelId="{DC65ED19-06EB-424C-B21F-252589E7B8DB}" type="presParOf" srcId="{BA190298-FE96-4094-B84C-351193A11F96}" destId="{2F8F5BAC-734A-40B2-8F5D-23E257727AE7}" srcOrd="2" destOrd="0" presId="urn:microsoft.com/office/officeart/2005/8/layout/chevron1"/>
    <dgm:cxn modelId="{3C431142-B810-4ED8-BBAA-D8498F1CDC39}" type="presParOf" srcId="{2F8F5BAC-734A-40B2-8F5D-23E257727AE7}" destId="{D29E949F-1443-48DE-A61B-87FCB3B56B76}" srcOrd="0" destOrd="0" presId="urn:microsoft.com/office/officeart/2005/8/layout/chevron1"/>
    <dgm:cxn modelId="{AEB6DA77-6728-49F4-80C7-9209ACEC5E5C}" type="presParOf" srcId="{2F8F5BAC-734A-40B2-8F5D-23E257727AE7}" destId="{A212BFA7-F632-4F9B-BFA6-522AAC980777}" srcOrd="1" destOrd="0" presId="urn:microsoft.com/office/officeart/2005/8/layout/chevron1"/>
    <dgm:cxn modelId="{844B0F47-BBCF-4E44-9D7C-C75F6444BBD5}" type="presParOf" srcId="{BA190298-FE96-4094-B84C-351193A11F96}" destId="{64A884A2-AD77-4F68-904D-F35E0C5043C7}" srcOrd="3" destOrd="0" presId="urn:microsoft.com/office/officeart/2005/8/layout/chevron1"/>
    <dgm:cxn modelId="{1B16D3DA-59B9-49C9-9FD7-1AE0AAECADF6}" type="presParOf" srcId="{BA190298-FE96-4094-B84C-351193A11F96}" destId="{6BF3658F-CD24-46C4-A189-64FACD13A4E6}" srcOrd="4" destOrd="0" presId="urn:microsoft.com/office/officeart/2005/8/layout/chevron1"/>
    <dgm:cxn modelId="{1C663FF6-2B11-4751-B0A3-9FAF6B18DF1D}" type="presParOf" srcId="{6BF3658F-CD24-46C4-A189-64FACD13A4E6}" destId="{CF3357BC-46A7-468E-8DD1-F11E4808D6FB}" srcOrd="0" destOrd="0" presId="urn:microsoft.com/office/officeart/2005/8/layout/chevron1"/>
    <dgm:cxn modelId="{E9CC0091-2D89-4830-9008-179856ED1B54}" type="presParOf" srcId="{6BF3658F-CD24-46C4-A189-64FACD13A4E6}" destId="{675EB089-E553-4C2D-810B-6113E7E6D785}" srcOrd="1"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E05E6-A4A3-4142-843A-18CD5D63FECB}">
      <dsp:nvSpPr>
        <dsp:cNvPr id="0" name=""/>
        <dsp:cNvSpPr/>
      </dsp:nvSpPr>
      <dsp:spPr>
        <a:xfrm>
          <a:off x="5482" y="23078"/>
          <a:ext cx="3645544" cy="135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Initial API Call</a:t>
          </a:r>
        </a:p>
      </dsp:txBody>
      <dsp:txXfrm>
        <a:off x="680482" y="23078"/>
        <a:ext cx="2295544" cy="1350000"/>
      </dsp:txXfrm>
    </dsp:sp>
    <dsp:sp modelId="{395B9B87-B630-4020-89CF-FF547315EC23}">
      <dsp:nvSpPr>
        <dsp:cNvPr id="0" name=""/>
        <dsp:cNvSpPr/>
      </dsp:nvSpPr>
      <dsp:spPr>
        <a:xfrm>
          <a:off x="5482" y="1541828"/>
          <a:ext cx="2916435" cy="216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Request data on all Falcon rocket launches</a:t>
          </a:r>
        </a:p>
      </dsp:txBody>
      <dsp:txXfrm>
        <a:off x="5482" y="1541828"/>
        <a:ext cx="2916435" cy="2169854"/>
      </dsp:txXfrm>
    </dsp:sp>
    <dsp:sp modelId="{3EE07706-1FB1-4E94-A36D-FFA89B055C38}">
      <dsp:nvSpPr>
        <dsp:cNvPr id="0" name=""/>
        <dsp:cNvSpPr/>
      </dsp:nvSpPr>
      <dsp:spPr>
        <a:xfrm>
          <a:off x="3435027" y="23078"/>
          <a:ext cx="3645544" cy="135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Secondary API Calls</a:t>
          </a:r>
        </a:p>
      </dsp:txBody>
      <dsp:txXfrm>
        <a:off x="4110027" y="23078"/>
        <a:ext cx="2295544" cy="1350000"/>
      </dsp:txXfrm>
    </dsp:sp>
    <dsp:sp modelId="{864F158C-540E-4C69-BCF3-99A5564A65A0}">
      <dsp:nvSpPr>
        <dsp:cNvPr id="0" name=""/>
        <dsp:cNvSpPr/>
      </dsp:nvSpPr>
      <dsp:spPr>
        <a:xfrm>
          <a:off x="3435027" y="1541828"/>
          <a:ext cx="2916435" cy="216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Use ID codes from initial call to request more information on rocket, payload, launchpad, and cores</a:t>
          </a:r>
        </a:p>
      </dsp:txBody>
      <dsp:txXfrm>
        <a:off x="3435027" y="1541828"/>
        <a:ext cx="2916435" cy="2169854"/>
      </dsp:txXfrm>
    </dsp:sp>
    <dsp:sp modelId="{20C89E42-97DF-4818-BF5C-962BB2EBAFC8}">
      <dsp:nvSpPr>
        <dsp:cNvPr id="0" name=""/>
        <dsp:cNvSpPr/>
      </dsp:nvSpPr>
      <dsp:spPr>
        <a:xfrm>
          <a:off x="6864572" y="23078"/>
          <a:ext cx="3645544" cy="135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Filter and Clean Results</a:t>
          </a:r>
        </a:p>
      </dsp:txBody>
      <dsp:txXfrm>
        <a:off x="7539572" y="23078"/>
        <a:ext cx="2295544" cy="1350000"/>
      </dsp:txXfrm>
    </dsp:sp>
    <dsp:sp modelId="{2AC9AD83-BB97-46A5-A03C-5EEF46D8B79D}">
      <dsp:nvSpPr>
        <dsp:cNvPr id="0" name=""/>
        <dsp:cNvSpPr/>
      </dsp:nvSpPr>
      <dsp:spPr>
        <a:xfrm>
          <a:off x="6864572" y="1541828"/>
          <a:ext cx="2916435" cy="216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Filter out launches that did not use Falcon 9 rocket</a:t>
          </a:r>
        </a:p>
        <a:p>
          <a:pPr marL="228600" lvl="1" indent="-228600" algn="l" defTabSz="1111250">
            <a:lnSpc>
              <a:spcPct val="90000"/>
            </a:lnSpc>
            <a:spcBef>
              <a:spcPct val="0"/>
            </a:spcBef>
            <a:spcAft>
              <a:spcPct val="15000"/>
            </a:spcAft>
            <a:buChar char="•"/>
          </a:pPr>
          <a:r>
            <a:rPr lang="en-US" sz="2500" kern="1200" dirty="0"/>
            <a:t>Fill in missing payload masses with the mean</a:t>
          </a:r>
        </a:p>
      </dsp:txBody>
      <dsp:txXfrm>
        <a:off x="6864572" y="1541828"/>
        <a:ext cx="2916435" cy="2169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E05E6-A4A3-4142-843A-18CD5D63FECB}">
      <dsp:nvSpPr>
        <dsp:cNvPr id="0" name=""/>
        <dsp:cNvSpPr/>
      </dsp:nvSpPr>
      <dsp:spPr>
        <a:xfrm>
          <a:off x="5482" y="179880"/>
          <a:ext cx="3645544" cy="135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Request Page by URL</a:t>
          </a:r>
        </a:p>
      </dsp:txBody>
      <dsp:txXfrm>
        <a:off x="680482" y="179880"/>
        <a:ext cx="2295544" cy="1350000"/>
      </dsp:txXfrm>
    </dsp:sp>
    <dsp:sp modelId="{395B9B87-B630-4020-89CF-FF547315EC23}">
      <dsp:nvSpPr>
        <dsp:cNvPr id="0" name=""/>
        <dsp:cNvSpPr/>
      </dsp:nvSpPr>
      <dsp:spPr>
        <a:xfrm>
          <a:off x="5482" y="1698630"/>
          <a:ext cx="2916435"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Get the HTML for the Wikipedia page on Falcon 9 launches</a:t>
          </a:r>
        </a:p>
        <a:p>
          <a:pPr marL="228600" lvl="1" indent="-228600" algn="l" defTabSz="1111250">
            <a:lnSpc>
              <a:spcPct val="90000"/>
            </a:lnSpc>
            <a:spcBef>
              <a:spcPct val="0"/>
            </a:spcBef>
            <a:spcAft>
              <a:spcPct val="15000"/>
            </a:spcAft>
            <a:buChar char="•"/>
          </a:pPr>
          <a:r>
            <a:rPr lang="en-US" sz="2500" kern="1200" dirty="0"/>
            <a:t>Create a Beautiful Soup object to parse</a:t>
          </a:r>
        </a:p>
      </dsp:txBody>
      <dsp:txXfrm>
        <a:off x="5482" y="1698630"/>
        <a:ext cx="2916435" cy="1856250"/>
      </dsp:txXfrm>
    </dsp:sp>
    <dsp:sp modelId="{3EE07706-1FB1-4E94-A36D-FFA89B055C38}">
      <dsp:nvSpPr>
        <dsp:cNvPr id="0" name=""/>
        <dsp:cNvSpPr/>
      </dsp:nvSpPr>
      <dsp:spPr>
        <a:xfrm>
          <a:off x="3435027" y="179880"/>
          <a:ext cx="3645544" cy="135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Extract Tables and Headers</a:t>
          </a:r>
        </a:p>
      </dsp:txBody>
      <dsp:txXfrm>
        <a:off x="4110027" y="179880"/>
        <a:ext cx="2295544" cy="1350000"/>
      </dsp:txXfrm>
    </dsp:sp>
    <dsp:sp modelId="{864F158C-540E-4C69-BCF3-99A5564A65A0}">
      <dsp:nvSpPr>
        <dsp:cNvPr id="0" name=""/>
        <dsp:cNvSpPr/>
      </dsp:nvSpPr>
      <dsp:spPr>
        <a:xfrm>
          <a:off x="3435027" y="1698630"/>
          <a:ext cx="2916435"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Find all tables of rocket launch data</a:t>
          </a:r>
        </a:p>
        <a:p>
          <a:pPr marL="228600" lvl="1" indent="-228600" algn="l" defTabSz="1111250">
            <a:lnSpc>
              <a:spcPct val="90000"/>
            </a:lnSpc>
            <a:spcBef>
              <a:spcPct val="0"/>
            </a:spcBef>
            <a:spcAft>
              <a:spcPct val="15000"/>
            </a:spcAft>
            <a:buChar char="•"/>
          </a:pPr>
          <a:r>
            <a:rPr lang="en-US" sz="2500" kern="1200" dirty="0"/>
            <a:t>Extract headers to set up columns of a Pandas </a:t>
          </a:r>
          <a:r>
            <a:rPr lang="en-US" sz="2500" kern="1200" dirty="0" err="1"/>
            <a:t>DataFrame</a:t>
          </a:r>
          <a:endParaRPr lang="en-US" sz="2500" kern="1200" dirty="0"/>
        </a:p>
      </dsp:txBody>
      <dsp:txXfrm>
        <a:off x="3435027" y="1698630"/>
        <a:ext cx="2916435" cy="1856250"/>
      </dsp:txXfrm>
    </dsp:sp>
    <dsp:sp modelId="{20C89E42-97DF-4818-BF5C-962BB2EBAFC8}">
      <dsp:nvSpPr>
        <dsp:cNvPr id="0" name=""/>
        <dsp:cNvSpPr/>
      </dsp:nvSpPr>
      <dsp:spPr>
        <a:xfrm>
          <a:off x="6864572" y="179880"/>
          <a:ext cx="3645544" cy="135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Populate </a:t>
          </a:r>
          <a:r>
            <a:rPr lang="en-US" sz="2500" kern="1200" dirty="0" err="1"/>
            <a:t>Dataframe</a:t>
          </a:r>
          <a:endParaRPr lang="en-US" sz="2500" kern="1200" dirty="0"/>
        </a:p>
      </dsp:txBody>
      <dsp:txXfrm>
        <a:off x="7539572" y="179880"/>
        <a:ext cx="2295544" cy="1350000"/>
      </dsp:txXfrm>
    </dsp:sp>
    <dsp:sp modelId="{2AC9AD83-BB97-46A5-A03C-5EEF46D8B79D}">
      <dsp:nvSpPr>
        <dsp:cNvPr id="0" name=""/>
        <dsp:cNvSpPr/>
      </dsp:nvSpPr>
      <dsp:spPr>
        <a:xfrm>
          <a:off x="6864572" y="1698630"/>
          <a:ext cx="2916435"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Extract data from table cells to populate Pandas </a:t>
          </a:r>
          <a:r>
            <a:rPr lang="en-US" sz="2500" kern="1200" dirty="0" err="1"/>
            <a:t>DataFrame</a:t>
          </a:r>
          <a:endParaRPr lang="en-US" sz="2500" kern="1200" dirty="0"/>
        </a:p>
      </dsp:txBody>
      <dsp:txXfrm>
        <a:off x="6864572" y="1698630"/>
        <a:ext cx="2916435" cy="1856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0BAD7-6C66-44F5-9CA3-9118525DB067}">
      <dsp:nvSpPr>
        <dsp:cNvPr id="0" name=""/>
        <dsp:cNvSpPr/>
      </dsp:nvSpPr>
      <dsp:spPr>
        <a:xfrm>
          <a:off x="5482" y="4380"/>
          <a:ext cx="3645544" cy="124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Survey Data Types &amp; Values</a:t>
          </a:r>
        </a:p>
      </dsp:txBody>
      <dsp:txXfrm>
        <a:off x="626482" y="4380"/>
        <a:ext cx="2403544" cy="1242000"/>
      </dsp:txXfrm>
    </dsp:sp>
    <dsp:sp modelId="{7639048C-ACCA-4739-BCFE-19AC779E898C}">
      <dsp:nvSpPr>
        <dsp:cNvPr id="0" name=""/>
        <dsp:cNvSpPr/>
      </dsp:nvSpPr>
      <dsp:spPr>
        <a:xfrm>
          <a:off x="5482" y="1401630"/>
          <a:ext cx="2916435" cy="232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Check the number of missing values and data type for each column</a:t>
          </a:r>
        </a:p>
        <a:p>
          <a:pPr marL="228600" lvl="1" indent="-228600" algn="l" defTabSz="1022350">
            <a:lnSpc>
              <a:spcPct val="90000"/>
            </a:lnSpc>
            <a:spcBef>
              <a:spcPct val="0"/>
            </a:spcBef>
            <a:spcAft>
              <a:spcPct val="15000"/>
            </a:spcAft>
            <a:buChar char="•"/>
          </a:pPr>
          <a:r>
            <a:rPr lang="en-US" sz="2300" kern="1200" dirty="0"/>
            <a:t>Check number of launches per site and orbit type</a:t>
          </a:r>
        </a:p>
      </dsp:txBody>
      <dsp:txXfrm>
        <a:off x="5482" y="1401630"/>
        <a:ext cx="2916435" cy="2328750"/>
      </dsp:txXfrm>
    </dsp:sp>
    <dsp:sp modelId="{D29E949F-1443-48DE-A61B-87FCB3B56B76}">
      <dsp:nvSpPr>
        <dsp:cNvPr id="0" name=""/>
        <dsp:cNvSpPr/>
      </dsp:nvSpPr>
      <dsp:spPr>
        <a:xfrm>
          <a:off x="3435027" y="4380"/>
          <a:ext cx="3645544" cy="124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Identify Types of Landings</a:t>
          </a:r>
        </a:p>
      </dsp:txBody>
      <dsp:txXfrm>
        <a:off x="4056027" y="4380"/>
        <a:ext cx="2403544" cy="1242000"/>
      </dsp:txXfrm>
    </dsp:sp>
    <dsp:sp modelId="{A212BFA7-F632-4F9B-BFA6-522AAC980777}">
      <dsp:nvSpPr>
        <dsp:cNvPr id="0" name=""/>
        <dsp:cNvSpPr/>
      </dsp:nvSpPr>
      <dsp:spPr>
        <a:xfrm>
          <a:off x="3435027" y="1401630"/>
          <a:ext cx="2916435" cy="232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View all values of </a:t>
          </a:r>
          <a:r>
            <a:rPr lang="en-US" sz="2300" kern="1200" dirty="0" err="1"/>
            <a:t>landing_class</a:t>
          </a:r>
          <a:r>
            <a:rPr lang="en-US" sz="2300" kern="1200" dirty="0"/>
            <a:t> column</a:t>
          </a:r>
        </a:p>
        <a:p>
          <a:pPr marL="228600" lvl="1" indent="-228600" algn="l" defTabSz="1022350">
            <a:lnSpc>
              <a:spcPct val="90000"/>
            </a:lnSpc>
            <a:spcBef>
              <a:spcPct val="0"/>
            </a:spcBef>
            <a:spcAft>
              <a:spcPct val="15000"/>
            </a:spcAft>
            <a:buChar char="•"/>
          </a:pPr>
          <a:r>
            <a:rPr lang="en-US" sz="2300" kern="1200" dirty="0"/>
            <a:t>Categorize each value as success/failure</a:t>
          </a:r>
        </a:p>
      </dsp:txBody>
      <dsp:txXfrm>
        <a:off x="3435027" y="1401630"/>
        <a:ext cx="2916435" cy="2328750"/>
      </dsp:txXfrm>
    </dsp:sp>
    <dsp:sp modelId="{55EB4B0D-3561-4148-B394-1624FC76E450}">
      <dsp:nvSpPr>
        <dsp:cNvPr id="0" name=""/>
        <dsp:cNvSpPr/>
      </dsp:nvSpPr>
      <dsp:spPr>
        <a:xfrm>
          <a:off x="6864572" y="4380"/>
          <a:ext cx="3645544" cy="124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Create Target Variable</a:t>
          </a:r>
        </a:p>
      </dsp:txBody>
      <dsp:txXfrm>
        <a:off x="7485572" y="4380"/>
        <a:ext cx="2403544" cy="1242000"/>
      </dsp:txXfrm>
    </dsp:sp>
    <dsp:sp modelId="{3CC4A11D-4A4E-4E66-B8C2-8B3B476074F6}">
      <dsp:nvSpPr>
        <dsp:cNvPr id="0" name=""/>
        <dsp:cNvSpPr/>
      </dsp:nvSpPr>
      <dsp:spPr>
        <a:xfrm>
          <a:off x="6864572" y="1401630"/>
          <a:ext cx="2916435" cy="232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Based on </a:t>
          </a:r>
          <a:r>
            <a:rPr lang="en-US" sz="2300" kern="1200" dirty="0" err="1"/>
            <a:t>landing_class</a:t>
          </a:r>
          <a:r>
            <a:rPr lang="en-US" sz="2300" kern="1200" dirty="0"/>
            <a:t>, create new column of binary success or failure values (1 or 0)</a:t>
          </a:r>
        </a:p>
      </dsp:txBody>
      <dsp:txXfrm>
        <a:off x="6864572" y="1401630"/>
        <a:ext cx="2916435" cy="2328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0BAD7-6C66-44F5-9CA3-9118525DB067}">
      <dsp:nvSpPr>
        <dsp:cNvPr id="0" name=""/>
        <dsp:cNvSpPr/>
      </dsp:nvSpPr>
      <dsp:spPr>
        <a:xfrm>
          <a:off x="5482" y="12466"/>
          <a:ext cx="3645544" cy="124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Standardize and Split Data</a:t>
          </a:r>
        </a:p>
      </dsp:txBody>
      <dsp:txXfrm>
        <a:off x="626482" y="12466"/>
        <a:ext cx="2403544" cy="1242000"/>
      </dsp:txXfrm>
    </dsp:sp>
    <dsp:sp modelId="{7639048C-ACCA-4739-BCFE-19AC779E898C}">
      <dsp:nvSpPr>
        <dsp:cNvPr id="0" name=""/>
        <dsp:cNvSpPr/>
      </dsp:nvSpPr>
      <dsp:spPr>
        <a:xfrm>
          <a:off x="5482" y="1409716"/>
          <a:ext cx="2916435" cy="231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Standardize each feature variable</a:t>
          </a:r>
        </a:p>
        <a:p>
          <a:pPr marL="228600" lvl="1" indent="-228600" algn="l" defTabSz="1022350">
            <a:lnSpc>
              <a:spcPct val="90000"/>
            </a:lnSpc>
            <a:spcBef>
              <a:spcPct val="0"/>
            </a:spcBef>
            <a:spcAft>
              <a:spcPct val="15000"/>
            </a:spcAft>
            <a:buChar char="•"/>
          </a:pPr>
          <a:r>
            <a:rPr lang="en-US" sz="2300" kern="1200" dirty="0"/>
            <a:t>Split the data into a training set and testing set</a:t>
          </a:r>
        </a:p>
      </dsp:txBody>
      <dsp:txXfrm>
        <a:off x="5482" y="1409716"/>
        <a:ext cx="2916435" cy="2312578"/>
      </dsp:txXfrm>
    </dsp:sp>
    <dsp:sp modelId="{D29E949F-1443-48DE-A61B-87FCB3B56B76}">
      <dsp:nvSpPr>
        <dsp:cNvPr id="0" name=""/>
        <dsp:cNvSpPr/>
      </dsp:nvSpPr>
      <dsp:spPr>
        <a:xfrm>
          <a:off x="3435027" y="12466"/>
          <a:ext cx="3645544" cy="124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Develop Models</a:t>
          </a:r>
        </a:p>
      </dsp:txBody>
      <dsp:txXfrm>
        <a:off x="4056027" y="12466"/>
        <a:ext cx="2403544" cy="1242000"/>
      </dsp:txXfrm>
    </dsp:sp>
    <dsp:sp modelId="{A212BFA7-F632-4F9B-BFA6-522AAC980777}">
      <dsp:nvSpPr>
        <dsp:cNvPr id="0" name=""/>
        <dsp:cNvSpPr/>
      </dsp:nvSpPr>
      <dsp:spPr>
        <a:xfrm>
          <a:off x="3435027" y="1409716"/>
          <a:ext cx="2916435" cy="231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Employed KNN, logistic regression, SVM, and decision tree algorithms</a:t>
          </a:r>
        </a:p>
        <a:p>
          <a:pPr marL="228600" lvl="1" indent="-228600" algn="l" defTabSz="1022350">
            <a:lnSpc>
              <a:spcPct val="90000"/>
            </a:lnSpc>
            <a:spcBef>
              <a:spcPct val="0"/>
            </a:spcBef>
            <a:spcAft>
              <a:spcPct val="15000"/>
            </a:spcAft>
            <a:buChar char="•"/>
          </a:pPr>
          <a:r>
            <a:rPr lang="en-US" sz="2300" kern="1200" dirty="0"/>
            <a:t>Grid search was used to select optimal hyperparameters</a:t>
          </a:r>
        </a:p>
      </dsp:txBody>
      <dsp:txXfrm>
        <a:off x="3435027" y="1409716"/>
        <a:ext cx="2916435" cy="2312578"/>
      </dsp:txXfrm>
    </dsp:sp>
    <dsp:sp modelId="{CF3357BC-46A7-468E-8DD1-F11E4808D6FB}">
      <dsp:nvSpPr>
        <dsp:cNvPr id="0" name=""/>
        <dsp:cNvSpPr/>
      </dsp:nvSpPr>
      <dsp:spPr>
        <a:xfrm>
          <a:off x="6864572" y="12466"/>
          <a:ext cx="3645544" cy="1242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Compare Models</a:t>
          </a:r>
        </a:p>
      </dsp:txBody>
      <dsp:txXfrm>
        <a:off x="7485572" y="12466"/>
        <a:ext cx="2403544" cy="1242000"/>
      </dsp:txXfrm>
    </dsp:sp>
    <dsp:sp modelId="{675EB089-E553-4C2D-810B-6113E7E6D785}">
      <dsp:nvSpPr>
        <dsp:cNvPr id="0" name=""/>
        <dsp:cNvSpPr/>
      </dsp:nvSpPr>
      <dsp:spPr>
        <a:xfrm>
          <a:off x="6864572" y="1409716"/>
          <a:ext cx="2916435" cy="231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Accuracy scores and confusion matrices were used to compare model performance</a:t>
          </a:r>
        </a:p>
      </dsp:txBody>
      <dsp:txXfrm>
        <a:off x="6864572" y="1409716"/>
        <a:ext cx="2916435" cy="23125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2"/>
            <a:ext cx="4160520" cy="368888"/>
          </a:xfrm>
          <a:prstGeom prst="rect">
            <a:avLst/>
          </a:prstGeom>
        </p:spPr>
        <p:txBody>
          <a:bodyPr vert="horz" lIns="177476" tIns="88738" rIns="177476" bIns="88738" rtlCol="0"/>
          <a:lstStyle>
            <a:lvl1pPr algn="l">
              <a:defRPr sz="23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438458" y="2"/>
            <a:ext cx="4160520" cy="368888"/>
          </a:xfrm>
          <a:prstGeom prst="rect">
            <a:avLst/>
          </a:prstGeom>
        </p:spPr>
        <p:txBody>
          <a:bodyPr vert="horz" lIns="177476" tIns="88738" rIns="177476" bIns="88738" rtlCol="0"/>
          <a:lstStyle>
            <a:lvl1pPr algn="r">
              <a:defRPr sz="2300"/>
            </a:lvl1pPr>
          </a:lstStyle>
          <a:p>
            <a:fld id="{C61B1DFE-DEC1-F84C-B64B-0BC4AFB87332}" type="datetimeFigureOut">
              <a:rPr lang="en-US" smtClean="0"/>
              <a:t>8/26/2022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6946316"/>
            <a:ext cx="4160520" cy="368884"/>
          </a:xfrm>
          <a:prstGeom prst="rect">
            <a:avLst/>
          </a:prstGeom>
        </p:spPr>
        <p:txBody>
          <a:bodyPr vert="horz" lIns="177476" tIns="88738" rIns="177476" bIns="88738" rtlCol="0" anchor="b"/>
          <a:lstStyle>
            <a:lvl1pPr algn="l">
              <a:defRPr sz="23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438458" y="6946316"/>
            <a:ext cx="4160520" cy="368884"/>
          </a:xfrm>
          <a:prstGeom prst="rect">
            <a:avLst/>
          </a:prstGeom>
        </p:spPr>
        <p:txBody>
          <a:bodyPr vert="horz" lIns="177476" tIns="88738" rIns="177476" bIns="88738" rtlCol="0" anchor="b"/>
          <a:lstStyle>
            <a:lvl1pPr algn="r">
              <a:defRPr sz="23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1806919"/>
          </a:xfrm>
          <a:prstGeom prst="rect">
            <a:avLst/>
          </a:prstGeom>
        </p:spPr>
        <p:txBody>
          <a:bodyPr vert="horz" lIns="177476" tIns="88738" rIns="177476" bIns="88738" rtlCol="0"/>
          <a:lstStyle>
            <a:lvl1pPr algn="l">
              <a:defRPr sz="2300"/>
            </a:lvl1pPr>
          </a:lstStyle>
          <a:p>
            <a:endParaRPr lang="en-US"/>
          </a:p>
        </p:txBody>
      </p:sp>
      <p:sp>
        <p:nvSpPr>
          <p:cNvPr id="3" name="Date Placeholder 2"/>
          <p:cNvSpPr>
            <a:spLocks noGrp="1"/>
          </p:cNvSpPr>
          <p:nvPr>
            <p:ph type="dt" idx="1"/>
          </p:nvPr>
        </p:nvSpPr>
        <p:spPr>
          <a:xfrm>
            <a:off x="5438458" y="0"/>
            <a:ext cx="4160520" cy="1806919"/>
          </a:xfrm>
          <a:prstGeom prst="rect">
            <a:avLst/>
          </a:prstGeom>
        </p:spPr>
        <p:txBody>
          <a:bodyPr vert="horz" lIns="177476" tIns="88738" rIns="177476" bIns="88738" rtlCol="0"/>
          <a:lstStyle>
            <a:lvl1pPr algn="r">
              <a:defRPr sz="2300"/>
            </a:lvl1pPr>
          </a:lstStyle>
          <a:p>
            <a:fld id="{9E497948-54D2-43F8-9A63-A99FE3051738}" type="datetimeFigureOut">
              <a:rPr lang="en-US" smtClean="0"/>
              <a:t>8/26/2022</a:t>
            </a:fld>
            <a:endParaRPr lang="en-US"/>
          </a:p>
        </p:txBody>
      </p:sp>
      <p:sp>
        <p:nvSpPr>
          <p:cNvPr id="4" name="Slide Image Placeholder 3"/>
          <p:cNvSpPr>
            <a:spLocks noGrp="1" noRot="1" noChangeAspect="1"/>
          </p:cNvSpPr>
          <p:nvPr>
            <p:ph type="sldImg" idx="2"/>
          </p:nvPr>
        </p:nvSpPr>
        <p:spPr>
          <a:xfrm>
            <a:off x="-6002338" y="4502150"/>
            <a:ext cx="21605876" cy="12153900"/>
          </a:xfrm>
          <a:prstGeom prst="rect">
            <a:avLst/>
          </a:prstGeom>
          <a:noFill/>
          <a:ln w="12700">
            <a:solidFill>
              <a:prstClr val="black"/>
            </a:solidFill>
          </a:ln>
        </p:spPr>
        <p:txBody>
          <a:bodyPr vert="horz" lIns="177476" tIns="88738" rIns="177476" bIns="88738" rtlCol="0" anchor="ctr"/>
          <a:lstStyle/>
          <a:p>
            <a:endParaRPr lang="en-US"/>
          </a:p>
        </p:txBody>
      </p:sp>
      <p:sp>
        <p:nvSpPr>
          <p:cNvPr id="5" name="Notes Placeholder 4"/>
          <p:cNvSpPr>
            <a:spLocks noGrp="1"/>
          </p:cNvSpPr>
          <p:nvPr>
            <p:ph type="body" sz="quarter" idx="3"/>
          </p:nvPr>
        </p:nvSpPr>
        <p:spPr>
          <a:xfrm>
            <a:off x="960120" y="17331397"/>
            <a:ext cx="7680960" cy="14180234"/>
          </a:xfrm>
          <a:prstGeom prst="rect">
            <a:avLst/>
          </a:prstGeom>
        </p:spPr>
        <p:txBody>
          <a:bodyPr vert="horz" lIns="177476" tIns="88738" rIns="177476" bIns="887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206379"/>
            <a:ext cx="4160520" cy="1806915"/>
          </a:xfrm>
          <a:prstGeom prst="rect">
            <a:avLst/>
          </a:prstGeom>
        </p:spPr>
        <p:txBody>
          <a:bodyPr vert="horz" lIns="177476" tIns="88738" rIns="177476" bIns="88738" rtlCol="0" anchor="b"/>
          <a:lstStyle>
            <a:lvl1pPr algn="l">
              <a:defRPr sz="2300"/>
            </a:lvl1pPr>
          </a:lstStyle>
          <a:p>
            <a:endParaRPr lang="en-US"/>
          </a:p>
        </p:txBody>
      </p:sp>
      <p:sp>
        <p:nvSpPr>
          <p:cNvPr id="7" name="Slide Number Placeholder 6"/>
          <p:cNvSpPr>
            <a:spLocks noGrp="1"/>
          </p:cNvSpPr>
          <p:nvPr>
            <p:ph type="sldNum" sz="quarter" idx="5"/>
          </p:nvPr>
        </p:nvSpPr>
        <p:spPr>
          <a:xfrm>
            <a:off x="5438458" y="34206379"/>
            <a:ext cx="4160520" cy="1806915"/>
          </a:xfrm>
          <a:prstGeom prst="rect">
            <a:avLst/>
          </a:prstGeom>
        </p:spPr>
        <p:txBody>
          <a:bodyPr vert="horz" lIns="177476" tIns="88738" rIns="177476" bIns="88738" rtlCol="0" anchor="b"/>
          <a:lstStyle>
            <a:lvl1pPr algn="r">
              <a:defRPr sz="23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dirty="0">
                <a:solidFill>
                  <a:schemeClr val="accent3">
                    <a:lumMod val="25000"/>
                  </a:schemeClr>
                </a:solidFill>
                <a:latin typeface="Abadi" panose="020B0604020104020204" pitchFamily="34" charset="0"/>
              </a:rPr>
              <a:t>Predictive analysis results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77611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ea typeface="+mn-lt"/>
                <a:cs typeface="+mn-lt"/>
              </a:rPr>
              <a:t>Explore the folium</a:t>
            </a:r>
            <a:r>
              <a:rPr lang="en-US" sz="1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837338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10911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a:rPr>
              <a:t>Show the screenshot of launch success count for all sites, in a </a:t>
            </a:r>
            <a:r>
              <a:rPr lang="en-US" sz="1200" dirty="0" err="1">
                <a:solidFill>
                  <a:schemeClr val="accent3">
                    <a:lumMod val="25000"/>
                  </a:schemeClr>
                </a:solidFill>
                <a:latin typeface="Abadi"/>
              </a:rPr>
              <a:t>piechart</a:t>
            </a: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5823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Show the screenshot of the </a:t>
            </a:r>
            <a:r>
              <a:rPr lang="en-US" sz="1200" dirty="0" err="1">
                <a:solidFill>
                  <a:schemeClr val="accent3">
                    <a:lumMod val="25000"/>
                  </a:schemeClr>
                </a:solidFill>
                <a:latin typeface="Abadi"/>
              </a:rPr>
              <a:t>piechart</a:t>
            </a:r>
            <a:r>
              <a:rPr lang="en-US" sz="1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136944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24759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2717"/>
              </a:spcBef>
            </a:pPr>
            <a:r>
              <a:rPr lang="en-US" sz="2300" dirty="0">
                <a:solidFill>
                  <a:schemeClr val="accent3">
                    <a:lumMod val="25000"/>
                  </a:schemeClr>
                </a:solidFill>
                <a:latin typeface="Abadi" panose="020B0604020104020204" pitchFamily="34" charset="0"/>
              </a:rPr>
              <a:t>PROMPTS:</a:t>
            </a:r>
          </a:p>
          <a:p>
            <a:pPr>
              <a:spcBef>
                <a:spcPts val="2717"/>
              </a:spcBef>
            </a:pPr>
            <a:r>
              <a:rPr lang="en-US" sz="2300" dirty="0">
                <a:solidFill>
                  <a:schemeClr val="accent3">
                    <a:lumMod val="25000"/>
                  </a:schemeClr>
                </a:solidFill>
                <a:latin typeface="Abadi" panose="020B0604020104020204" pitchFamily="34" charset="0"/>
              </a:rPr>
              <a:t>Project background and context</a:t>
            </a:r>
          </a:p>
          <a:p>
            <a:pPr>
              <a:spcBef>
                <a:spcPts val="2717"/>
              </a:spcBef>
            </a:pPr>
            <a:r>
              <a:rPr lang="en-US" sz="2300" dirty="0">
                <a:solidFill>
                  <a:schemeClr val="accent3">
                    <a:lumMod val="25000"/>
                  </a:schemeClr>
                </a:solidFill>
                <a:latin typeface="Abadi" panose="020B0604020104020204" pitchFamily="34" charset="0"/>
              </a:rPr>
              <a:t>Problems you want to find answers</a:t>
            </a:r>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728713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accent3">
                    <a:lumMod val="25000"/>
                  </a:schemeClr>
                </a:solidFill>
                <a:latin typeface="Abadi" panose="020B0604020104020204" pitchFamily="34" charset="0"/>
              </a:rPr>
              <a:t>Describe how data were processed</a:t>
            </a:r>
          </a:p>
          <a:p>
            <a:r>
              <a:rPr lang="en-US" sz="1200" dirty="0">
                <a:solidFill>
                  <a:schemeClr val="accent3">
                    <a:lumMod val="25000"/>
                  </a:schemeClr>
                </a:solidFill>
                <a:latin typeface="Abadi" panose="020B0604020104020204" pitchFamily="34" charset="0"/>
              </a:rPr>
              <a:t>You need to present your data wrangling process using key phrases and flowcharts</a:t>
            </a:r>
          </a:p>
          <a:p>
            <a:r>
              <a:rPr lang="en-US" sz="1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884478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Using bullet point format, summarize the SQL queries you performed</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30510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214941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58104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582951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368595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ianmcmeek/IBM-Applied-Data-Science-Capstone/blob/master/3.%20Data%20Wrangling.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ianmcmeek/IBM-Applied-Data-Science-Capstone/blob/master/4.%20Exploratory%20Data%20Analysis%20With%20SQL.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ianmcmeek/IBM-Applied-Data-Science-Capstone/blob/master/5.%20Exploratory%20Data%20Visualiz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ianmcmeek/IBM-Applied-Data-Science-Capstone/blob/master/6.%20Launch%20Site%20Locations%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ianmcmeek/IBM-Applied-Data-Science-Capstone/blob/master/7.%20Interactive%20Dashboard%20(Plotly%20Dash).ipynb" TargetMode="Externa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github.com/ianmcmeek/IBM-Applied-Data-Science-Capstone/blob/master/8.%20Machine%20Learning%20Predictions.ipynb" TargetMode="Externa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ianmcmeek/IBM-Applied-Data-Science-Capstone/blob/master/1.%20Data%20Collection%20API%20Lab.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github.com/r-spacex/SpaceX-API" TargetMode="Externa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ianmcmeek/IBM-Applied-Data-Science-Capstone/blob/master/2.%20Data%20Collection%20With%20Web%20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Ian McMeeking</a:t>
            </a:r>
          </a:p>
          <a:p>
            <a:r>
              <a:rPr lang="en-US" dirty="0">
                <a:solidFill>
                  <a:schemeClr val="bg2"/>
                </a:solidFill>
                <a:latin typeface="Abadi" panose="020B0604020104020204" pitchFamily="34" charset="0"/>
                <a:ea typeface="SF Pro" pitchFamily="2" charset="0"/>
                <a:cs typeface="SF Pro" pitchFamily="2" charset="0"/>
              </a:rPr>
              <a:t>August 26,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10F5DA73-6F68-A5E2-3C68-4E14C465D058}"/>
              </a:ext>
            </a:extLst>
          </p:cNvPr>
          <p:cNvSpPr txBox="1">
            <a:spLocks/>
          </p:cNvSpPr>
          <p:nvPr/>
        </p:nvSpPr>
        <p:spPr>
          <a:xfrm>
            <a:off x="820738" y="5220586"/>
            <a:ext cx="5275262" cy="8055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GitHub:</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3. Data Wrangling</a:t>
            </a:r>
            <a:endParaRPr lang="en-US" sz="2200" dirty="0">
              <a:solidFill>
                <a:schemeClr val="accent3">
                  <a:lumMod val="25000"/>
                </a:schemeClr>
              </a:solidFill>
              <a:latin typeface="Abadi" panose="020B0604020104020204" pitchFamily="34" charset="0"/>
            </a:endParaRPr>
          </a:p>
        </p:txBody>
      </p:sp>
      <p:graphicFrame>
        <p:nvGraphicFramePr>
          <p:cNvPr id="3" name="Diagram 2">
            <a:extLst>
              <a:ext uri="{FF2B5EF4-FFF2-40B4-BE49-F238E27FC236}">
                <a16:creationId xmlns:a16="http://schemas.microsoft.com/office/drawing/2014/main" id="{76D7A37B-F845-7D77-BD8F-258D74799BCA}"/>
              </a:ext>
            </a:extLst>
          </p:cNvPr>
          <p:cNvGraphicFramePr/>
          <p:nvPr>
            <p:extLst>
              <p:ext uri="{D42A27DB-BD31-4B8C-83A1-F6EECF244321}">
                <p14:modId xmlns:p14="http://schemas.microsoft.com/office/powerpoint/2010/main" val="3461295693"/>
              </p:ext>
            </p:extLst>
          </p:nvPr>
        </p:nvGraphicFramePr>
        <p:xfrm>
          <a:off x="855662" y="1411397"/>
          <a:ext cx="10515600" cy="37347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3414011"/>
          </a:xfrm>
          <a:prstGeom prst="rect">
            <a:avLst/>
          </a:prstGeom>
        </p:spPr>
        <p:txBody>
          <a:bodyPr lIns="91440" tIns="45720" rIns="91440" bIns="45720" anchor="t"/>
          <a:lstStyle/>
          <a:p>
            <a:r>
              <a:rPr lang="en-US" dirty="0"/>
              <a:t>Survey launch sites, payload masses, and booster versions</a:t>
            </a:r>
          </a:p>
          <a:p>
            <a:r>
              <a:rPr lang="en-US" dirty="0"/>
              <a:t>Check dates and booster versions of successful and failed landings</a:t>
            </a:r>
          </a:p>
          <a:p>
            <a:r>
              <a:rPr lang="en-US" dirty="0"/>
              <a:t>View the most common landing outcomes</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69106008-0A11-0397-F1E7-50E03D1883FB}"/>
              </a:ext>
            </a:extLst>
          </p:cNvPr>
          <p:cNvSpPr txBox="1">
            <a:spLocks/>
          </p:cNvSpPr>
          <p:nvPr/>
        </p:nvSpPr>
        <p:spPr>
          <a:xfrm>
            <a:off x="820738" y="5220586"/>
            <a:ext cx="5275262" cy="8055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GitHub:</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4. Exploratory Data Analysis With SQL</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394961"/>
          </a:xfrm>
          <a:prstGeom prst="rect">
            <a:avLst/>
          </a:prstGeom>
        </p:spPr>
        <p:txBody>
          <a:bodyPr lIns="91440" tIns="45720" rIns="91440" bIns="45720" anchor="t"/>
          <a:lstStyle/>
          <a:p>
            <a:r>
              <a:rPr lang="en-US" dirty="0"/>
              <a:t>Categorical scatterplots were used to visualize how flight number, payload mass, and launch site interact with landing outcomes</a:t>
            </a:r>
          </a:p>
          <a:p>
            <a:r>
              <a:rPr lang="en-US" dirty="0"/>
              <a:t>A bar chart was used to visualize the success rate of launches with different orbit types</a:t>
            </a:r>
          </a:p>
          <a:p>
            <a:r>
              <a:rPr lang="en-US" dirty="0"/>
              <a:t>A line chart was used to show the trend of more successful launches in later years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DDD0611B-9053-285B-59B0-7A66EDC7A7FA}"/>
              </a:ext>
            </a:extLst>
          </p:cNvPr>
          <p:cNvSpPr txBox="1">
            <a:spLocks/>
          </p:cNvSpPr>
          <p:nvPr/>
        </p:nvSpPr>
        <p:spPr>
          <a:xfrm>
            <a:off x="820738" y="5220586"/>
            <a:ext cx="5275262" cy="8055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GitHub:</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5. Exploratory Data Visualization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345532"/>
          </a:xfrm>
          <a:prstGeom prst="rect">
            <a:avLst/>
          </a:prstGeom>
        </p:spPr>
        <p:txBody>
          <a:bodyPr>
            <a:normAutofit/>
          </a:bodyPr>
          <a:lstStyle/>
          <a:p>
            <a:r>
              <a:rPr lang="en-US" dirty="0"/>
              <a:t>Circles and markers were added to a Folium map showing the locations of the 4 launch sites</a:t>
            </a:r>
          </a:p>
          <a:p>
            <a:r>
              <a:rPr lang="en-US" dirty="0"/>
              <a:t>Clusters show each successful and failed launch at each site</a:t>
            </a:r>
          </a:p>
          <a:p>
            <a:r>
              <a:rPr lang="en-US" dirty="0"/>
              <a:t>Annotated lines show the distance from launch sites to nearby features, specifically coastlines and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F0D4C0C4-70FB-1364-C623-60B45931D04E}"/>
              </a:ext>
            </a:extLst>
          </p:cNvPr>
          <p:cNvSpPr txBox="1">
            <a:spLocks/>
          </p:cNvSpPr>
          <p:nvPr/>
        </p:nvSpPr>
        <p:spPr>
          <a:xfrm>
            <a:off x="820738" y="5220586"/>
            <a:ext cx="5275262" cy="8055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GitHub:</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6. Launch Site Locations (Folium)</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394961"/>
          </a:xfrm>
          <a:prstGeom prst="rect">
            <a:avLst/>
          </a:prstGeom>
        </p:spPr>
        <p:txBody>
          <a:bodyPr vert="horz" lIns="91440" tIns="45720" rIns="91440" bIns="45720" rtlCol="0" anchor="t">
            <a:normAutofit/>
          </a:bodyPr>
          <a:lstStyle/>
          <a:p>
            <a:r>
              <a:rPr lang="en-US" dirty="0"/>
              <a:t>Using a dropdown, data can be viewed for a single launch site or all launch sites</a:t>
            </a:r>
          </a:p>
          <a:p>
            <a:r>
              <a:rPr lang="en-US" dirty="0"/>
              <a:t>A pie chart shows the proportion of successful launches to easily compare each launch site</a:t>
            </a:r>
          </a:p>
          <a:p>
            <a:r>
              <a:rPr lang="en-US" dirty="0"/>
              <a:t>A scatter plot shows the payload mass, booster version category, and outcome of each launch</a:t>
            </a:r>
          </a:p>
          <a:p>
            <a:pPr lvl="1"/>
            <a:r>
              <a:rPr lang="en-US" dirty="0"/>
              <a:t>A range slider can be used to set the range of payload masses displayed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80037FAA-378A-5996-BED1-BE3A0C481EE1}"/>
              </a:ext>
            </a:extLst>
          </p:cNvPr>
          <p:cNvSpPr txBox="1">
            <a:spLocks/>
          </p:cNvSpPr>
          <p:nvPr/>
        </p:nvSpPr>
        <p:spPr>
          <a:xfrm>
            <a:off x="820738" y="5220586"/>
            <a:ext cx="5275262" cy="8055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GitHub:</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7. Interactive Dashboard (</a:t>
            </a:r>
            <a:r>
              <a:rPr lang="en-US" sz="2200" dirty="0" err="1">
                <a:solidFill>
                  <a:schemeClr val="accent3">
                    <a:lumMod val="25000"/>
                  </a:schemeClr>
                </a:solidFill>
                <a:latin typeface="Abadi" panose="020B0604020104020204" pitchFamily="34" charset="0"/>
                <a:hlinkClick r:id="rId4"/>
              </a:rPr>
              <a:t>Plotly</a:t>
            </a:r>
            <a:r>
              <a:rPr lang="en-US" sz="2200" dirty="0">
                <a:solidFill>
                  <a:schemeClr val="accent3">
                    <a:lumMod val="25000"/>
                  </a:schemeClr>
                </a:solidFill>
                <a:latin typeface="Abadi" panose="020B0604020104020204" pitchFamily="34" charset="0"/>
                <a:hlinkClick r:id="rId4"/>
              </a:rPr>
              <a:t> Dash)</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FD85E67E-E4E5-4CFE-7950-8041CB8A9EBA}"/>
              </a:ext>
            </a:extLst>
          </p:cNvPr>
          <p:cNvSpPr txBox="1">
            <a:spLocks/>
          </p:cNvSpPr>
          <p:nvPr/>
        </p:nvSpPr>
        <p:spPr>
          <a:xfrm>
            <a:off x="820738" y="5220586"/>
            <a:ext cx="5275262" cy="8055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GitHub:</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8. Machine Learning Predictions</a:t>
            </a:r>
            <a:endParaRPr lang="en-US" sz="2200" dirty="0">
              <a:solidFill>
                <a:schemeClr val="accent3">
                  <a:lumMod val="25000"/>
                </a:schemeClr>
              </a:solidFill>
              <a:latin typeface="Abadi" panose="020B0604020104020204" pitchFamily="34" charset="0"/>
            </a:endParaRPr>
          </a:p>
        </p:txBody>
      </p:sp>
      <p:graphicFrame>
        <p:nvGraphicFramePr>
          <p:cNvPr id="6" name="Diagram 5">
            <a:extLst>
              <a:ext uri="{FF2B5EF4-FFF2-40B4-BE49-F238E27FC236}">
                <a16:creationId xmlns:a16="http://schemas.microsoft.com/office/drawing/2014/main" id="{7B48A971-D7CD-EB6C-F5DC-91ABEDACC527}"/>
              </a:ext>
            </a:extLst>
          </p:cNvPr>
          <p:cNvGraphicFramePr/>
          <p:nvPr>
            <p:extLst>
              <p:ext uri="{D42A27DB-BD31-4B8C-83A1-F6EECF244321}">
                <p14:modId xmlns:p14="http://schemas.microsoft.com/office/powerpoint/2010/main" val="877930949"/>
              </p:ext>
            </p:extLst>
          </p:nvPr>
        </p:nvGraphicFramePr>
        <p:xfrm>
          <a:off x="855662" y="1411397"/>
          <a:ext cx="10515600" cy="37347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3836904" cy="42182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1"/>
                </a:solidFill>
              </a:rPr>
              <a:t>Exploratory Data Analysis:</a:t>
            </a:r>
          </a:p>
          <a:p>
            <a:pPr lvl="1"/>
            <a:r>
              <a:rPr lang="en-US" sz="1800" dirty="0">
                <a:solidFill>
                  <a:schemeClr val="tx1"/>
                </a:solidFill>
              </a:rPr>
              <a:t>Success rate of launches improved from year to year</a:t>
            </a:r>
          </a:p>
          <a:p>
            <a:pPr lvl="1"/>
            <a:r>
              <a:rPr lang="en-US" sz="1800" dirty="0">
                <a:solidFill>
                  <a:schemeClr val="tx1"/>
                </a:solidFill>
              </a:rPr>
              <a:t>Heavier payloads and launches at Kennedy Space Center correlate with successful landings</a:t>
            </a:r>
          </a:p>
          <a:p>
            <a:pPr lvl="1"/>
            <a:r>
              <a:rPr lang="en-US" sz="1800" dirty="0">
                <a:solidFill>
                  <a:schemeClr val="tx1"/>
                </a:solidFill>
              </a:rPr>
              <a:t>The FT boosters had a high success rate</a:t>
            </a:r>
          </a:p>
          <a:p>
            <a:r>
              <a:rPr lang="en-US" sz="2200" dirty="0">
                <a:solidFill>
                  <a:schemeClr val="tx1"/>
                </a:solidFill>
              </a:rPr>
              <a:t>Predictive Analysis:</a:t>
            </a:r>
          </a:p>
          <a:p>
            <a:pPr lvl="1"/>
            <a:r>
              <a:rPr lang="en-US" sz="1800" dirty="0">
                <a:solidFill>
                  <a:schemeClr val="tx1"/>
                </a:solidFill>
              </a:rPr>
              <a:t>Models can predict with high accuracy (80-85%) whether past launches were successful</a:t>
            </a:r>
          </a:p>
          <a:p>
            <a:pPr lvl="1"/>
            <a:r>
              <a:rPr lang="en-US" sz="1800" dirty="0">
                <a:solidFill>
                  <a:schemeClr val="tx1"/>
                </a:solidFill>
              </a:rPr>
              <a:t>3 algorithms (logistic regression, SVM, KNN) had nearly identical performance</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59B85132-52F6-D3D0-0878-B33C61968188}"/>
              </a:ext>
            </a:extLst>
          </p:cNvPr>
          <p:cNvPicPr>
            <a:picLocks noChangeAspect="1"/>
          </p:cNvPicPr>
          <p:nvPr/>
        </p:nvPicPr>
        <p:blipFill>
          <a:blip r:embed="rId4"/>
          <a:stretch>
            <a:fillRect/>
          </a:stretch>
        </p:blipFill>
        <p:spPr>
          <a:xfrm>
            <a:off x="4678029" y="0"/>
            <a:ext cx="7513971" cy="656900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5022015" cy="39911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flight numbers correlated with a higher success rate at CCAFS SLC 40 and at VAFB SLC 4E</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had the lowest success rate of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proportion of successful landings is greater for higher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15ADF0F4-220D-AFBD-625F-BA829C6569B7}"/>
              </a:ext>
            </a:extLst>
          </p:cNvPr>
          <p:cNvPicPr>
            <a:picLocks noChangeAspect="1"/>
          </p:cNvPicPr>
          <p:nvPr/>
        </p:nvPicPr>
        <p:blipFill>
          <a:blip r:embed="rId3"/>
          <a:stretch>
            <a:fillRect/>
          </a:stretch>
        </p:blipFill>
        <p:spPr>
          <a:xfrm>
            <a:off x="5886987" y="1467292"/>
            <a:ext cx="4945561" cy="458129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54754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payloads were correlated with more successful launches, especially at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had the fewest launches and, on average, the lightest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335FBDA-7316-9349-C969-284B863B7431}"/>
              </a:ext>
            </a:extLst>
          </p:cNvPr>
          <p:cNvPicPr>
            <a:picLocks noChangeAspect="1"/>
          </p:cNvPicPr>
          <p:nvPr/>
        </p:nvPicPr>
        <p:blipFill>
          <a:blip r:embed="rId3"/>
          <a:stretch>
            <a:fillRect/>
          </a:stretch>
        </p:blipFill>
        <p:spPr>
          <a:xfrm>
            <a:off x="6245440" y="1493589"/>
            <a:ext cx="4791155" cy="453198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490679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to ES-L1, GEO, HEO, and SSO all had 100%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There were no successful launches to SO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i="1" dirty="0">
                <a:solidFill>
                  <a:schemeClr val="accent3">
                    <a:lumMod val="25000"/>
                  </a:schemeClr>
                </a:solidFill>
                <a:latin typeface="Abadi" panose="020B0604020104020204" pitchFamily="34" charset="0"/>
              </a:rPr>
              <a:t>*notably, for most of these orbit types (ES-L1, GEO, HEO, and SO), there was only one attempted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8922B83-BA76-4D33-2995-93BD3E5D0963}"/>
              </a:ext>
            </a:extLst>
          </p:cNvPr>
          <p:cNvPicPr>
            <a:picLocks noChangeAspect="1"/>
          </p:cNvPicPr>
          <p:nvPr/>
        </p:nvPicPr>
        <p:blipFill>
          <a:blip r:embed="rId3"/>
          <a:stretch>
            <a:fillRect/>
          </a:stretch>
        </p:blipFill>
        <p:spPr>
          <a:xfrm>
            <a:off x="5676805" y="1651314"/>
            <a:ext cx="5608806" cy="43742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55563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Early launches (flight number &lt; 50) mostly aimed for 4 types of orbit: LEO, ISS, PO, and GTO</a:t>
            </a:r>
          </a:p>
          <a:p>
            <a:pPr>
              <a:lnSpc>
                <a:spcPct val="100000"/>
              </a:lnSpc>
              <a:spcBef>
                <a:spcPts val="1400"/>
              </a:spcBef>
            </a:pPr>
            <a:r>
              <a:rPr lang="en-US" sz="2200" dirty="0">
                <a:solidFill>
                  <a:schemeClr val="accent3">
                    <a:lumMod val="25000"/>
                  </a:schemeClr>
                </a:solidFill>
                <a:latin typeface="Abadi" panose="020B0604020104020204" pitchFamily="34" charset="0"/>
              </a:rPr>
              <a:t>Recently (flight number &gt; 65), VLEO has been a popular and successful destination</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81E0BB2-E893-E221-FE78-998232AD7ED1}"/>
              </a:ext>
            </a:extLst>
          </p:cNvPr>
          <p:cNvPicPr>
            <a:picLocks noChangeAspect="1"/>
          </p:cNvPicPr>
          <p:nvPr/>
        </p:nvPicPr>
        <p:blipFill>
          <a:blip r:embed="rId3"/>
          <a:stretch>
            <a:fillRect/>
          </a:stretch>
        </p:blipFill>
        <p:spPr>
          <a:xfrm>
            <a:off x="6326371" y="1434733"/>
            <a:ext cx="4959239" cy="45908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551383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heaviest payloads (&gt; 13,000 kg) have all been launched to VLEO</a:t>
            </a:r>
          </a:p>
          <a:p>
            <a:pPr>
              <a:lnSpc>
                <a:spcPct val="100000"/>
              </a:lnSpc>
              <a:spcBef>
                <a:spcPts val="1400"/>
              </a:spcBef>
            </a:pPr>
            <a:r>
              <a:rPr lang="en-US" sz="2200" dirty="0">
                <a:solidFill>
                  <a:schemeClr val="accent3">
                    <a:lumMod val="25000"/>
                  </a:schemeClr>
                </a:solidFill>
                <a:latin typeface="Abadi" panose="020B0604020104020204" pitchFamily="34" charset="0"/>
              </a:rPr>
              <a:t>Except for launches to GTO, nearly all payloads over 6,000 kg have had successful outcomes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5BD053B-F47F-139E-9774-AE595EC6FB60}"/>
              </a:ext>
            </a:extLst>
          </p:cNvPr>
          <p:cNvPicPr>
            <a:picLocks noChangeAspect="1"/>
          </p:cNvPicPr>
          <p:nvPr/>
        </p:nvPicPr>
        <p:blipFill>
          <a:blip r:embed="rId3"/>
          <a:stretch>
            <a:fillRect/>
          </a:stretch>
        </p:blipFill>
        <p:spPr>
          <a:xfrm>
            <a:off x="6283842" y="1530928"/>
            <a:ext cx="5001769" cy="44946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increased dramatically from 0% in 2010 to over 80%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0FE4685-6731-41D8-CC06-DCE5950A87B5}"/>
              </a:ext>
            </a:extLst>
          </p:cNvPr>
          <p:cNvPicPr>
            <a:picLocks noChangeAspect="1"/>
          </p:cNvPicPr>
          <p:nvPr/>
        </p:nvPicPr>
        <p:blipFill>
          <a:blip r:embed="rId3"/>
          <a:stretch>
            <a:fillRect/>
          </a:stretch>
        </p:blipFill>
        <p:spPr>
          <a:xfrm>
            <a:off x="5806356" y="1727521"/>
            <a:ext cx="5479255" cy="429805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four unique launch sites are: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0813B54-0EF8-2FFD-7CA4-DAF8DF964239}"/>
              </a:ext>
            </a:extLst>
          </p:cNvPr>
          <p:cNvPicPr>
            <a:picLocks noChangeAspect="1"/>
          </p:cNvPicPr>
          <p:nvPr/>
        </p:nvPicPr>
        <p:blipFill>
          <a:blip r:embed="rId3"/>
          <a:stretch>
            <a:fillRect/>
          </a:stretch>
        </p:blipFill>
        <p:spPr>
          <a:xfrm>
            <a:off x="5047741" y="2538110"/>
            <a:ext cx="2096517" cy="29384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5 launches from sites beginning with `CCA` are: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4C2A811-DDED-91BD-D4D8-7B04F62A222B}"/>
              </a:ext>
            </a:extLst>
          </p:cNvPr>
          <p:cNvPicPr>
            <a:picLocks noChangeAspect="1"/>
          </p:cNvPicPr>
          <p:nvPr/>
        </p:nvPicPr>
        <p:blipFill>
          <a:blip r:embed="rId3"/>
          <a:stretch>
            <a:fillRect/>
          </a:stretch>
        </p:blipFill>
        <p:spPr>
          <a:xfrm>
            <a:off x="902917" y="3153818"/>
            <a:ext cx="10249788" cy="26215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kg, the total payload mass carried by boosters from NASA is: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2AE718C-247E-9E93-EC3B-4B380AC5CB64}"/>
              </a:ext>
            </a:extLst>
          </p:cNvPr>
          <p:cNvPicPr>
            <a:picLocks noChangeAspect="1"/>
          </p:cNvPicPr>
          <p:nvPr/>
        </p:nvPicPr>
        <p:blipFill>
          <a:blip r:embed="rId3"/>
          <a:stretch>
            <a:fillRect/>
          </a:stretch>
        </p:blipFill>
        <p:spPr>
          <a:xfrm>
            <a:off x="5226953" y="3120178"/>
            <a:ext cx="1738093" cy="17622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v1.1 boosters carried a light average payload: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1E27429-6632-1DF6-74A5-3FA2D4C52605}"/>
              </a:ext>
            </a:extLst>
          </p:cNvPr>
          <p:cNvPicPr>
            <a:picLocks noChangeAspect="1"/>
          </p:cNvPicPr>
          <p:nvPr/>
        </p:nvPicPr>
        <p:blipFill>
          <a:blip r:embed="rId3"/>
          <a:stretch>
            <a:fillRect/>
          </a:stretch>
        </p:blipFill>
        <p:spPr>
          <a:xfrm>
            <a:off x="3863278" y="3084042"/>
            <a:ext cx="4465444" cy="150099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on a ground pad was in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3D0406E-F37C-DCDD-C0C4-A3E08DA88B68}"/>
              </a:ext>
            </a:extLst>
          </p:cNvPr>
          <p:cNvPicPr>
            <a:picLocks noChangeAspect="1"/>
          </p:cNvPicPr>
          <p:nvPr/>
        </p:nvPicPr>
        <p:blipFill>
          <a:blip r:embed="rId3"/>
          <a:stretch>
            <a:fillRect/>
          </a:stretch>
        </p:blipFill>
        <p:spPr>
          <a:xfrm>
            <a:off x="940623" y="3559295"/>
            <a:ext cx="10310754" cy="8839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Variants of the FT booster (and no other boosters) were used successfully to land payloads between 4,000-6,000 kg on drone ships: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479717C-784B-10E2-8EFC-AB45AD322C7E}"/>
              </a:ext>
            </a:extLst>
          </p:cNvPr>
          <p:cNvPicPr>
            <a:picLocks noChangeAspect="1"/>
          </p:cNvPicPr>
          <p:nvPr/>
        </p:nvPicPr>
        <p:blipFill>
          <a:blip r:embed="rId3"/>
          <a:stretch>
            <a:fillRect/>
          </a:stretch>
        </p:blipFill>
        <p:spPr>
          <a:xfrm>
            <a:off x="3359706" y="3588954"/>
            <a:ext cx="5472587" cy="229085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687961" cy="382898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scraped from Wikipedia and the SpaceX API on the launch characteristics and results of many Falcon 9 launches. This data was cleaned and then analyzed using numerous data visualizations, SQL queries, and classification algorithms to determine factors that impact the success of the Falcon 9’s reusable first stage booster.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was found that </a:t>
            </a:r>
            <a:r>
              <a:rPr lang="en-US" sz="2200" b="1" dirty="0">
                <a:solidFill>
                  <a:schemeClr val="accent3">
                    <a:lumMod val="25000"/>
                  </a:schemeClr>
                </a:solidFill>
                <a:latin typeface="Abadi" panose="020B0604020104020204" pitchFamily="34" charset="0"/>
              </a:rPr>
              <a:t>launch date </a:t>
            </a:r>
            <a:r>
              <a:rPr lang="en-US" sz="2200" dirty="0">
                <a:solidFill>
                  <a:schemeClr val="accent3">
                    <a:lumMod val="25000"/>
                  </a:schemeClr>
                </a:solidFill>
                <a:latin typeface="Abadi" panose="020B0604020104020204" pitchFamily="34" charset="0"/>
              </a:rPr>
              <a:t>was a strong predictor of a successful landing, with later years having higher success rates. </a:t>
            </a:r>
            <a:r>
              <a:rPr lang="en-US" sz="2200" b="1" dirty="0">
                <a:solidFill>
                  <a:schemeClr val="accent3">
                    <a:lumMod val="25000"/>
                  </a:schemeClr>
                </a:solidFill>
                <a:latin typeface="Abadi" panose="020B0604020104020204" pitchFamily="34" charset="0"/>
              </a:rPr>
              <a:t>Heavier payloads </a:t>
            </a:r>
            <a:r>
              <a:rPr lang="en-US" sz="2200" dirty="0">
                <a:solidFill>
                  <a:schemeClr val="accent3">
                    <a:lumMod val="25000"/>
                  </a:schemeClr>
                </a:solidFill>
                <a:latin typeface="Abadi" panose="020B0604020104020204" pitchFamily="34" charset="0"/>
              </a:rPr>
              <a:t>and launches at the </a:t>
            </a:r>
            <a:r>
              <a:rPr lang="en-US" sz="2200" b="1" dirty="0">
                <a:solidFill>
                  <a:schemeClr val="accent3">
                    <a:lumMod val="25000"/>
                  </a:schemeClr>
                </a:solidFill>
                <a:latin typeface="Abadi" panose="020B0604020104020204" pitchFamily="34" charset="0"/>
              </a:rPr>
              <a:t>Kennedy Space Center </a:t>
            </a:r>
            <a:r>
              <a:rPr lang="en-US" sz="2200" dirty="0">
                <a:solidFill>
                  <a:schemeClr val="accent3">
                    <a:lumMod val="25000"/>
                  </a:schemeClr>
                </a:solidFill>
                <a:latin typeface="Abadi" panose="020B0604020104020204" pitchFamily="34" charset="0"/>
              </a:rPr>
              <a:t>also correlated with higher success rates, but this may be due to the fact that heavier payloads and launches at KSC occurred more frequently in later years. Some of the most successful rocket boosters are those of the </a:t>
            </a:r>
            <a:r>
              <a:rPr lang="en-US" sz="2200" b="1" dirty="0">
                <a:solidFill>
                  <a:schemeClr val="accent3">
                    <a:lumMod val="25000"/>
                  </a:schemeClr>
                </a:solidFill>
                <a:latin typeface="Abadi" panose="020B0604020104020204" pitchFamily="34" charset="0"/>
              </a:rPr>
              <a:t>FT category</a:t>
            </a:r>
            <a:r>
              <a:rPr lang="en-US" sz="2200" dirty="0">
                <a:solidFill>
                  <a:schemeClr val="accent3">
                    <a:lumMod val="25000"/>
                  </a:schemeClr>
                </a:solidFill>
                <a:latin typeface="Abadi" panose="020B0604020104020204" pitchFamily="34" charset="0"/>
              </a:rPr>
              <a:t>, which have a high success rate with medium-sized payloads ranging from 1,000 to 6,000 kg. A number of classification algorithms (</a:t>
            </a:r>
            <a:r>
              <a:rPr lang="en-US" sz="2200" b="1" dirty="0">
                <a:solidFill>
                  <a:schemeClr val="accent3">
                    <a:lumMod val="25000"/>
                  </a:schemeClr>
                </a:solidFill>
                <a:latin typeface="Abadi" panose="020B0604020104020204" pitchFamily="34" charset="0"/>
              </a:rPr>
              <a:t>KNN, logistic regression, and SVM</a:t>
            </a:r>
            <a:r>
              <a:rPr lang="en-US" sz="2200" dirty="0">
                <a:solidFill>
                  <a:schemeClr val="accent3">
                    <a:lumMod val="25000"/>
                  </a:schemeClr>
                </a:solidFill>
                <a:latin typeface="Abadi" panose="020B0604020104020204" pitchFamily="34" charset="0"/>
              </a:rPr>
              <a:t>) were found to predict the results of launches with a high accuracy of 80-85%.</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Only 1-2 missions were unsuccessful (column 2 shows the tally):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3B6901D-091C-49A3-6DDA-F5A474EA0026}"/>
              </a:ext>
            </a:extLst>
          </p:cNvPr>
          <p:cNvPicPr>
            <a:picLocks noChangeAspect="1"/>
          </p:cNvPicPr>
          <p:nvPr/>
        </p:nvPicPr>
        <p:blipFill>
          <a:blip r:embed="rId3"/>
          <a:stretch>
            <a:fillRect/>
          </a:stretch>
        </p:blipFill>
        <p:spPr>
          <a:xfrm>
            <a:off x="4051392" y="3561412"/>
            <a:ext cx="4089215" cy="210574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07970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Only variants of the B5 booster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9BA4DEE-ABE7-17D1-A1D8-514C16EB600A}"/>
              </a:ext>
            </a:extLst>
          </p:cNvPr>
          <p:cNvPicPr>
            <a:picLocks noChangeAspect="1"/>
          </p:cNvPicPr>
          <p:nvPr/>
        </p:nvPicPr>
        <p:blipFill>
          <a:blip r:embed="rId3"/>
          <a:stretch>
            <a:fillRect/>
          </a:stretch>
        </p:blipFill>
        <p:spPr>
          <a:xfrm>
            <a:off x="9849717" y="1382233"/>
            <a:ext cx="1435893" cy="46433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two failed launches were launched at CCAFS LC-40 with v1.1 boosters: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801715D-5A46-50C6-EB05-A9F6733D3E4D}"/>
              </a:ext>
            </a:extLst>
          </p:cNvPr>
          <p:cNvPicPr>
            <a:picLocks noChangeAspect="1"/>
          </p:cNvPicPr>
          <p:nvPr/>
        </p:nvPicPr>
        <p:blipFill>
          <a:blip r:embed="rId3"/>
          <a:stretch>
            <a:fillRect/>
          </a:stretch>
        </p:blipFill>
        <p:spPr>
          <a:xfrm>
            <a:off x="2478976" y="3429000"/>
            <a:ext cx="7234048" cy="15842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21479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No attempt was made to land a number of launches between 2010-06-04 and 2017-03-20, and about half of landing attempts involved drone ships: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65D9D82-2883-07CD-6CF8-6DBE679C062C}"/>
              </a:ext>
            </a:extLst>
          </p:cNvPr>
          <p:cNvPicPr>
            <a:picLocks noChangeAspect="1"/>
          </p:cNvPicPr>
          <p:nvPr/>
        </p:nvPicPr>
        <p:blipFill>
          <a:blip r:embed="rId3"/>
          <a:stretch>
            <a:fillRect/>
          </a:stretch>
        </p:blipFill>
        <p:spPr>
          <a:xfrm>
            <a:off x="7984807" y="1825625"/>
            <a:ext cx="3300804" cy="41999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52184" cy="3532287"/>
          </a:xfrm>
          <a:prstGeom prst="rect">
            <a:avLst/>
          </a:prstGeom>
        </p:spPr>
        <p:txBody>
          <a:bodyPr lIns="91440" tIns="45720" rIns="91440" bIns="45720" anchor="t">
            <a:normAutofit/>
          </a:bodyPr>
          <a:lstStyle/>
          <a:p>
            <a:r>
              <a:rPr lang="en-US" dirty="0"/>
              <a:t>There are four launch sites:</a:t>
            </a:r>
          </a:p>
          <a:p>
            <a:pPr lvl="1"/>
            <a:r>
              <a:rPr lang="en-US" dirty="0"/>
              <a:t>1 in southern California</a:t>
            </a:r>
          </a:p>
          <a:p>
            <a:pPr lvl="1"/>
            <a:r>
              <a:rPr lang="en-US" dirty="0"/>
              <a:t>3 clustered in Florida</a:t>
            </a:r>
          </a:p>
          <a:p>
            <a:r>
              <a:rPr lang="en-US" dirty="0"/>
              <a:t>All sites are in the southern US along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 SpaceX Launch Site Locations</a:t>
            </a:r>
          </a:p>
        </p:txBody>
      </p:sp>
      <p:pic>
        <p:nvPicPr>
          <p:cNvPr id="6" name="Picture 5">
            <a:extLst>
              <a:ext uri="{FF2B5EF4-FFF2-40B4-BE49-F238E27FC236}">
                <a16:creationId xmlns:a16="http://schemas.microsoft.com/office/drawing/2014/main" id="{6E20E712-D60D-24DA-596C-4994E29424FA}"/>
              </a:ext>
            </a:extLst>
          </p:cNvPr>
          <p:cNvPicPr>
            <a:picLocks noChangeAspect="1"/>
          </p:cNvPicPr>
          <p:nvPr/>
        </p:nvPicPr>
        <p:blipFill>
          <a:blip r:embed="rId4"/>
          <a:stretch>
            <a:fillRect/>
          </a:stretch>
        </p:blipFill>
        <p:spPr>
          <a:xfrm>
            <a:off x="4922194" y="1755360"/>
            <a:ext cx="6535778" cy="360255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95020" cy="3462022"/>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The large majority of launches occurred at the launch sites in Florida</a:t>
            </a:r>
          </a:p>
          <a:p>
            <a:pPr>
              <a:spcBef>
                <a:spcPts val="1400"/>
              </a:spcBef>
            </a:pPr>
            <a:r>
              <a:rPr lang="en-US" dirty="0">
                <a:solidFill>
                  <a:schemeClr val="accent3">
                    <a:lumMod val="25000"/>
                  </a:schemeClr>
                </a:solidFill>
              </a:rPr>
              <a:t>The site with the highest success rate was Kennedy Space Center</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 Successful and Failed Launch Landings</a:t>
            </a:r>
          </a:p>
        </p:txBody>
      </p:sp>
      <p:pic>
        <p:nvPicPr>
          <p:cNvPr id="4" name="Picture 3">
            <a:extLst>
              <a:ext uri="{FF2B5EF4-FFF2-40B4-BE49-F238E27FC236}">
                <a16:creationId xmlns:a16="http://schemas.microsoft.com/office/drawing/2014/main" id="{F7CE504D-6FD1-2334-6BA9-84A9D80D515B}"/>
              </a:ext>
            </a:extLst>
          </p:cNvPr>
          <p:cNvPicPr>
            <a:picLocks noChangeAspect="1"/>
          </p:cNvPicPr>
          <p:nvPr/>
        </p:nvPicPr>
        <p:blipFill>
          <a:blip r:embed="rId4"/>
          <a:stretch>
            <a:fillRect/>
          </a:stretch>
        </p:blipFill>
        <p:spPr>
          <a:xfrm>
            <a:off x="4365030" y="1851082"/>
            <a:ext cx="7092942" cy="3436565"/>
          </a:xfrm>
          <a:prstGeom prst="rect">
            <a:avLst/>
          </a:prstGeom>
        </p:spPr>
      </p:pic>
      <p:pic>
        <p:nvPicPr>
          <p:cNvPr id="7" name="Picture 6">
            <a:extLst>
              <a:ext uri="{FF2B5EF4-FFF2-40B4-BE49-F238E27FC236}">
                <a16:creationId xmlns:a16="http://schemas.microsoft.com/office/drawing/2014/main" id="{CE66E6D9-92BF-39FC-5F78-10C720CAA3AC}"/>
              </a:ext>
            </a:extLst>
          </p:cNvPr>
          <p:cNvPicPr>
            <a:picLocks noChangeAspect="1"/>
          </p:cNvPicPr>
          <p:nvPr/>
        </p:nvPicPr>
        <p:blipFill>
          <a:blip r:embed="rId5"/>
          <a:stretch>
            <a:fillRect/>
          </a:stretch>
        </p:blipFill>
        <p:spPr>
          <a:xfrm>
            <a:off x="7614311" y="2392325"/>
            <a:ext cx="2638838" cy="1262915"/>
          </a:xfrm>
          <a:prstGeom prst="rect">
            <a:avLst/>
          </a:prstGeom>
          <a:ln w="19050">
            <a:solidFill>
              <a:schemeClr val="tx1"/>
            </a:solidFill>
          </a:ln>
        </p:spPr>
      </p:pic>
      <p:cxnSp>
        <p:nvCxnSpPr>
          <p:cNvPr id="10" name="Straight Arrow Connector 9">
            <a:extLst>
              <a:ext uri="{FF2B5EF4-FFF2-40B4-BE49-F238E27FC236}">
                <a16:creationId xmlns:a16="http://schemas.microsoft.com/office/drawing/2014/main" id="{F7232201-C02E-8BF8-1DCA-6414DFCDBBF9}"/>
              </a:ext>
            </a:extLst>
          </p:cNvPr>
          <p:cNvCxnSpPr>
            <a:stCxn id="7" idx="2"/>
          </p:cNvCxnSpPr>
          <p:nvPr/>
        </p:nvCxnSpPr>
        <p:spPr>
          <a:xfrm>
            <a:off x="8933730" y="3655240"/>
            <a:ext cx="1060875" cy="52335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714116"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near the ocean</a:t>
            </a:r>
          </a:p>
          <a:p>
            <a:pPr lvl="1">
              <a:lnSpc>
                <a:spcPct val="100000"/>
              </a:lnSpc>
              <a:spcBef>
                <a:spcPts val="1400"/>
              </a:spcBef>
            </a:pPr>
            <a:r>
              <a:rPr lang="en-US" sz="1800" dirty="0">
                <a:solidFill>
                  <a:schemeClr val="accent3">
                    <a:lumMod val="25000"/>
                  </a:schemeClr>
                </a:solidFill>
                <a:latin typeface="Abadi" panose="020B0604020104020204" pitchFamily="34" charset="0"/>
              </a:rPr>
              <a:t>For example, VAFB SLC-4E is about 1.34 kilometers from the Pacific Ocean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 Distances to Nearby Features</a:t>
            </a:r>
          </a:p>
        </p:txBody>
      </p:sp>
      <p:pic>
        <p:nvPicPr>
          <p:cNvPr id="4" name="Picture 3">
            <a:extLst>
              <a:ext uri="{FF2B5EF4-FFF2-40B4-BE49-F238E27FC236}">
                <a16:creationId xmlns:a16="http://schemas.microsoft.com/office/drawing/2014/main" id="{9803A9C5-50B3-6A90-5EE8-39C6CC129DDD}"/>
              </a:ext>
            </a:extLst>
          </p:cNvPr>
          <p:cNvPicPr>
            <a:picLocks noChangeAspect="1"/>
          </p:cNvPicPr>
          <p:nvPr/>
        </p:nvPicPr>
        <p:blipFill>
          <a:blip r:embed="rId4"/>
          <a:stretch>
            <a:fillRect/>
          </a:stretch>
        </p:blipFill>
        <p:spPr>
          <a:xfrm>
            <a:off x="5484126" y="1670627"/>
            <a:ext cx="5973846" cy="43348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772636" cy="35854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largest number of successful launches occurred at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smallest number of successful launches occurred at CCAFS SLC-40</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 Successful Launches by Site</a:t>
            </a:r>
          </a:p>
        </p:txBody>
      </p:sp>
      <p:pic>
        <p:nvPicPr>
          <p:cNvPr id="4" name="Picture 3">
            <a:extLst>
              <a:ext uri="{FF2B5EF4-FFF2-40B4-BE49-F238E27FC236}">
                <a16:creationId xmlns:a16="http://schemas.microsoft.com/office/drawing/2014/main" id="{953978E4-15F4-DD18-504E-6E0380B2285D}"/>
              </a:ext>
            </a:extLst>
          </p:cNvPr>
          <p:cNvPicPr>
            <a:picLocks noChangeAspect="1"/>
          </p:cNvPicPr>
          <p:nvPr/>
        </p:nvPicPr>
        <p:blipFill>
          <a:blip r:embed="rId4"/>
          <a:stretch>
            <a:fillRect/>
          </a:stretch>
        </p:blipFill>
        <p:spPr>
          <a:xfrm>
            <a:off x="6542646" y="1852206"/>
            <a:ext cx="4915326" cy="35588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6CD4D24D-87BA-5D28-47BD-BC65DF7355A7}"/>
              </a:ext>
            </a:extLst>
          </p:cNvPr>
          <p:cNvSpPr txBox="1">
            <a:spLocks/>
          </p:cNvSpPr>
          <p:nvPr/>
        </p:nvSpPr>
        <p:spPr>
          <a:xfrm>
            <a:off x="770011" y="1645063"/>
            <a:ext cx="10687961" cy="38289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private companies become more and more involved in spaceflight, SpaceX has emerged as an industry leader. One of SpaceX’s important innovations is the Falcon 9 rocket, a two-stage rocket with a reusable first stage. Successful repeated use of the first stage leads to huge cost reductions, so it is important for SpaceX and competitors to understand how successfully the first stage can be reused and what factors influence its success. Using data from the SpaceX API and Wikipedia, the following questions were investigated:</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What factors influence the success of the first stage?</a:t>
            </a:r>
            <a:br>
              <a:rPr lang="en-US" sz="2200" dirty="0">
                <a:solidFill>
                  <a:schemeClr val="accent3">
                    <a:lumMod val="25000"/>
                  </a:schemeClr>
                </a:solidFill>
                <a:latin typeface="Abadi" panose="020B0604020104020204" pitchFamily="34" charset="0"/>
              </a:rPr>
            </a:br>
            <a:r>
              <a:rPr lang="en-US" sz="1800" i="1" dirty="0">
                <a:solidFill>
                  <a:schemeClr val="accent3">
                    <a:lumMod val="25000"/>
                  </a:schemeClr>
                </a:solidFill>
                <a:latin typeface="Abadi" panose="020B0604020104020204" pitchFamily="34" charset="0"/>
              </a:rPr>
              <a:t>Examples include launch date, payload mass, orbit type, launch location, booster version, </a:t>
            </a:r>
            <a:r>
              <a:rPr lang="en-US" sz="1800" i="1" dirty="0" err="1">
                <a:solidFill>
                  <a:schemeClr val="accent3">
                    <a:lumMod val="25000"/>
                  </a:schemeClr>
                </a:solidFill>
                <a:latin typeface="Abadi" panose="020B0604020104020204" pitchFamily="34" charset="0"/>
              </a:rPr>
              <a:t>etc</a:t>
            </a:r>
            <a:r>
              <a:rPr lang="en-US" sz="1800" i="1"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How accurately can the success of the first stage be predicted?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6132363" cy="3598073"/>
          </a:xfrm>
          <a:prstGeom prst="rect">
            <a:avLst/>
          </a:prstGeom>
        </p:spPr>
        <p:txBody>
          <a:bodyPr lIns="91440" tIns="45720" rIns="91440" bIns="45720" anchor="t">
            <a:normAutofit/>
          </a:bodyPr>
          <a:lstStyle/>
          <a:p>
            <a:r>
              <a:rPr lang="en-US" dirty="0"/>
              <a:t>By far, the site with the highest success rate was KSC LC-39A (Kennedy Space Center)</a:t>
            </a:r>
          </a:p>
          <a:p>
            <a:r>
              <a:rPr lang="en-US" dirty="0"/>
              <a:t>Over ¾ of the launches at KSC had successful landings, compared to less than ½ at all other sites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 The Most Successful Site</a:t>
            </a:r>
          </a:p>
        </p:txBody>
      </p:sp>
      <p:pic>
        <p:nvPicPr>
          <p:cNvPr id="4" name="Picture 3">
            <a:extLst>
              <a:ext uri="{FF2B5EF4-FFF2-40B4-BE49-F238E27FC236}">
                <a16:creationId xmlns:a16="http://schemas.microsoft.com/office/drawing/2014/main" id="{C665C751-AC05-CC0C-940D-BDC9AFD113A1}"/>
              </a:ext>
            </a:extLst>
          </p:cNvPr>
          <p:cNvPicPr>
            <a:picLocks noChangeAspect="1"/>
          </p:cNvPicPr>
          <p:nvPr/>
        </p:nvPicPr>
        <p:blipFill>
          <a:blip r:embed="rId4"/>
          <a:stretch>
            <a:fillRect/>
          </a:stretch>
        </p:blipFill>
        <p:spPr>
          <a:xfrm>
            <a:off x="6866390" y="1689574"/>
            <a:ext cx="4732430" cy="373412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76117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successful landings had payloads between 1000 and 6000 kg</a:t>
            </a:r>
          </a:p>
          <a:p>
            <a:pPr>
              <a:lnSpc>
                <a:spcPct val="100000"/>
              </a:lnSpc>
              <a:spcBef>
                <a:spcPts val="1400"/>
              </a:spcBef>
            </a:pPr>
            <a:r>
              <a:rPr lang="en-US" sz="2200" dirty="0">
                <a:solidFill>
                  <a:schemeClr val="accent3">
                    <a:lumMod val="25000"/>
                  </a:schemeClr>
                </a:solidFill>
                <a:latin typeface="Abadi" panose="020B0604020104020204" pitchFamily="34" charset="0"/>
              </a:rPr>
              <a:t>Of these successful landings, most used a FT booster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 The Most Successful Payloads &amp; Booster</a:t>
            </a:r>
          </a:p>
        </p:txBody>
      </p:sp>
      <p:pic>
        <p:nvPicPr>
          <p:cNvPr id="4" name="Picture 3">
            <a:extLst>
              <a:ext uri="{FF2B5EF4-FFF2-40B4-BE49-F238E27FC236}">
                <a16:creationId xmlns:a16="http://schemas.microsoft.com/office/drawing/2014/main" id="{649B2C1A-C750-1A08-E985-62797E3F7DC6}"/>
              </a:ext>
            </a:extLst>
          </p:cNvPr>
          <p:cNvPicPr>
            <a:picLocks noChangeAspect="1"/>
          </p:cNvPicPr>
          <p:nvPr/>
        </p:nvPicPr>
        <p:blipFill>
          <a:blip r:embed="rId4"/>
          <a:stretch>
            <a:fillRect/>
          </a:stretch>
        </p:blipFill>
        <p:spPr>
          <a:xfrm>
            <a:off x="0" y="2586803"/>
            <a:ext cx="12192000" cy="34387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other than the decision tree had identical accuracy, correctly predicting 15/18 outcomes</a:t>
            </a:r>
          </a:p>
          <a:p>
            <a:pPr>
              <a:lnSpc>
                <a:spcPct val="100000"/>
              </a:lnSpc>
              <a:spcBef>
                <a:spcPts val="1400"/>
              </a:spcBef>
            </a:pPr>
            <a:r>
              <a:rPr lang="en-US" sz="2200" dirty="0">
                <a:solidFill>
                  <a:schemeClr val="accent3">
                    <a:lumMod val="25000"/>
                  </a:schemeClr>
                </a:solidFill>
                <a:latin typeface="Abadi"/>
              </a:rPr>
              <a:t>In addition, they had virtually identical performance on the training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BB5D35F-AAE2-BF42-5DAA-CCDDEE179181}"/>
              </a:ext>
            </a:extLst>
          </p:cNvPr>
          <p:cNvPicPr>
            <a:picLocks noChangeAspect="1"/>
          </p:cNvPicPr>
          <p:nvPr/>
        </p:nvPicPr>
        <p:blipFill>
          <a:blip r:embed="rId3"/>
          <a:stretch>
            <a:fillRect/>
          </a:stretch>
        </p:blipFill>
        <p:spPr>
          <a:xfrm>
            <a:off x="6197175" y="1763417"/>
            <a:ext cx="5260797" cy="358643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0605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logistic regression, support vector machine, and k-nearest neighbor models is shown</a:t>
            </a:r>
            <a:br>
              <a:rPr lang="en-US" sz="2200" dirty="0">
                <a:solidFill>
                  <a:schemeClr val="accent3">
                    <a:lumMod val="25000"/>
                  </a:schemeClr>
                </a:solidFill>
                <a:latin typeface="Abadi" panose="020B0604020104020204" pitchFamily="34" charset="0"/>
              </a:rPr>
            </a:br>
            <a:r>
              <a:rPr lang="en-US" sz="1800" i="1" dirty="0">
                <a:solidFill>
                  <a:schemeClr val="accent3">
                    <a:lumMod val="25000"/>
                  </a:schemeClr>
                </a:solidFill>
                <a:latin typeface="Abadi" panose="020B0604020104020204" pitchFamily="34" charset="0"/>
              </a:rPr>
              <a:t>*as noted before, all models performed identically on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perfectly on test samples where the launch landed</a:t>
            </a:r>
          </a:p>
          <a:p>
            <a:pPr>
              <a:lnSpc>
                <a:spcPct val="100000"/>
              </a:lnSpc>
              <a:spcBef>
                <a:spcPts val="1400"/>
              </a:spcBef>
            </a:pPr>
            <a:r>
              <a:rPr lang="en-US" sz="2200" dirty="0">
                <a:solidFill>
                  <a:schemeClr val="accent3">
                    <a:lumMod val="25000"/>
                  </a:schemeClr>
                </a:solidFill>
                <a:latin typeface="Abadi" panose="020B0604020104020204" pitchFamily="34" charset="0"/>
              </a:rPr>
              <a:t>However, the models performed poorly (50% accuracy) on test samples where the launch did not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41C2398-4332-EA30-56C0-AE9B12190B29}"/>
              </a:ext>
            </a:extLst>
          </p:cNvPr>
          <p:cNvPicPr>
            <a:picLocks noChangeAspect="1"/>
          </p:cNvPicPr>
          <p:nvPr/>
        </p:nvPicPr>
        <p:blipFill>
          <a:blip r:embed="rId3"/>
          <a:stretch>
            <a:fillRect/>
          </a:stretch>
        </p:blipFill>
        <p:spPr>
          <a:xfrm>
            <a:off x="6476067" y="1650842"/>
            <a:ext cx="4981905" cy="381158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150519"/>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Launch date </a:t>
            </a:r>
            <a:r>
              <a:rPr lang="en-US" sz="2200" dirty="0">
                <a:solidFill>
                  <a:schemeClr val="accent3">
                    <a:lumMod val="25000"/>
                  </a:schemeClr>
                </a:solidFill>
                <a:latin typeface="Abadi" panose="020B0604020104020204" pitchFamily="34" charset="0"/>
              </a:rPr>
              <a:t>was the strongest predictor of a successful landing. Successful landings increased from 0% in 2010 to over 80% in 2020.</a:t>
            </a:r>
          </a:p>
          <a:p>
            <a:pPr>
              <a:lnSpc>
                <a:spcPct val="100000"/>
              </a:lnSpc>
              <a:spcBef>
                <a:spcPts val="1400"/>
              </a:spcBef>
            </a:pPr>
            <a:r>
              <a:rPr lang="en-US" sz="2200" b="1" dirty="0">
                <a:solidFill>
                  <a:schemeClr val="accent3">
                    <a:lumMod val="25000"/>
                  </a:schemeClr>
                </a:solidFill>
                <a:latin typeface="Abadi" panose="020B0604020104020204" pitchFamily="34" charset="0"/>
              </a:rPr>
              <a:t>Launch site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payload mass </a:t>
            </a:r>
            <a:r>
              <a:rPr lang="en-US" sz="2200" dirty="0">
                <a:solidFill>
                  <a:schemeClr val="accent3">
                    <a:lumMod val="25000"/>
                  </a:schemeClr>
                </a:solidFill>
                <a:latin typeface="Abadi" panose="020B0604020104020204" pitchFamily="34" charset="0"/>
              </a:rPr>
              <a:t>were also strong predictors. Kennedy Space Center has a successful track record, and heavier payloads have been launched with a high success rate.</a:t>
            </a:r>
          </a:p>
          <a:p>
            <a:pPr>
              <a:lnSpc>
                <a:spcPct val="100000"/>
              </a:lnSpc>
              <a:spcBef>
                <a:spcPts val="1400"/>
              </a:spcBef>
            </a:pPr>
            <a:r>
              <a:rPr lang="en-US" sz="2200" b="1" dirty="0">
                <a:solidFill>
                  <a:schemeClr val="accent3">
                    <a:lumMod val="25000"/>
                  </a:schemeClr>
                </a:solidFill>
                <a:latin typeface="Abadi" panose="020B0604020104020204" pitchFamily="34" charset="0"/>
              </a:rPr>
              <a:t>FT boosters </a:t>
            </a:r>
            <a:r>
              <a:rPr lang="en-US" sz="2200" dirty="0">
                <a:solidFill>
                  <a:schemeClr val="accent3">
                    <a:lumMod val="25000"/>
                  </a:schemeClr>
                </a:solidFill>
                <a:latin typeface="Abadi" panose="020B0604020104020204" pitchFamily="34" charset="0"/>
              </a:rPr>
              <a:t>have been used very successfully, especially with medium-sized payloads (1,000-6,000 kg)</a:t>
            </a:r>
          </a:p>
          <a:p>
            <a:pPr>
              <a:lnSpc>
                <a:spcPct val="100000"/>
              </a:lnSpc>
              <a:spcBef>
                <a:spcPts val="1400"/>
              </a:spcBef>
            </a:pPr>
            <a:r>
              <a:rPr lang="en-US" sz="2200" dirty="0">
                <a:solidFill>
                  <a:schemeClr val="accent3">
                    <a:lumMod val="25000"/>
                  </a:schemeClr>
                </a:solidFill>
                <a:latin typeface="Abadi" panose="020B0604020104020204" pitchFamily="34" charset="0"/>
              </a:rPr>
              <a:t>Classification algorithms can predict the success of a launch with a high degree of accuracy (80-85%)</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support vector machines, and k-nearest neighbor all accomplished this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600"/>
              </a:spcBef>
            </a:pPr>
            <a:r>
              <a:rPr lang="en-US" sz="8800" dirty="0">
                <a:solidFill>
                  <a:schemeClr val="accent3">
                    <a:lumMod val="25000"/>
                  </a:schemeClr>
                </a:solidFill>
                <a:latin typeface="Abadi"/>
              </a:rPr>
              <a:t>Data collection methodology:</a:t>
            </a:r>
          </a:p>
          <a:p>
            <a:pPr lvl="1">
              <a:lnSpc>
                <a:spcPct val="120000"/>
              </a:lnSpc>
              <a:spcBef>
                <a:spcPts val="600"/>
              </a:spcBef>
            </a:pPr>
            <a:r>
              <a:rPr lang="en-US" sz="6400" dirty="0">
                <a:solidFill>
                  <a:schemeClr val="bg2">
                    <a:lumMod val="50000"/>
                  </a:schemeClr>
                </a:solidFill>
                <a:latin typeface="Abadi"/>
              </a:rPr>
              <a:t>SpaceX API, web scraping Wikipedia</a:t>
            </a:r>
          </a:p>
          <a:p>
            <a:pPr>
              <a:lnSpc>
                <a:spcPct val="120000"/>
              </a:lnSpc>
              <a:spcBef>
                <a:spcPts val="600"/>
              </a:spcBef>
            </a:pPr>
            <a:r>
              <a:rPr lang="en-US" sz="8800" dirty="0">
                <a:solidFill>
                  <a:schemeClr val="accent3">
                    <a:lumMod val="25000"/>
                  </a:schemeClr>
                </a:solidFill>
                <a:latin typeface="Abadi"/>
              </a:rPr>
              <a:t>Perform data wrangling</a:t>
            </a:r>
          </a:p>
          <a:p>
            <a:pPr lvl="1">
              <a:lnSpc>
                <a:spcPct val="120000"/>
              </a:lnSpc>
              <a:spcBef>
                <a:spcPts val="600"/>
              </a:spcBef>
            </a:pPr>
            <a:r>
              <a:rPr lang="en-US" sz="6400" dirty="0">
                <a:solidFill>
                  <a:schemeClr val="bg2">
                    <a:lumMod val="50000"/>
                  </a:schemeClr>
                </a:solidFill>
                <a:latin typeface="Abadi"/>
              </a:rPr>
              <a:t>Handling missing data</a:t>
            </a:r>
          </a:p>
          <a:p>
            <a:pPr lvl="1">
              <a:lnSpc>
                <a:spcPct val="120000"/>
              </a:lnSpc>
              <a:spcBef>
                <a:spcPts val="600"/>
              </a:spcBef>
            </a:pPr>
            <a:r>
              <a:rPr lang="en-US" sz="6400" dirty="0">
                <a:solidFill>
                  <a:schemeClr val="bg2">
                    <a:lumMod val="50000"/>
                  </a:schemeClr>
                </a:solidFill>
                <a:latin typeface="Abadi"/>
              </a:rPr>
              <a:t>One-hot encoding of categorical variables</a:t>
            </a:r>
          </a:p>
          <a:p>
            <a:pPr lvl="1">
              <a:lnSpc>
                <a:spcPct val="120000"/>
              </a:lnSpc>
              <a:spcBef>
                <a:spcPts val="600"/>
              </a:spcBef>
            </a:pPr>
            <a:r>
              <a:rPr lang="en-US" sz="6400" dirty="0">
                <a:solidFill>
                  <a:schemeClr val="bg2">
                    <a:lumMod val="50000"/>
                  </a:schemeClr>
                </a:solidFill>
                <a:latin typeface="Abadi"/>
              </a:rPr>
              <a:t>Coding launch outcomes as successes and failures</a:t>
            </a:r>
          </a:p>
          <a:p>
            <a:pPr>
              <a:lnSpc>
                <a:spcPct val="120000"/>
              </a:lnSpc>
              <a:spcBef>
                <a:spcPts val="6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6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600"/>
              </a:spcBef>
            </a:pPr>
            <a:r>
              <a:rPr lang="en-US" sz="8800" dirty="0">
                <a:solidFill>
                  <a:schemeClr val="accent3">
                    <a:lumMod val="25000"/>
                  </a:schemeClr>
                </a:solidFill>
                <a:latin typeface="Abadi"/>
              </a:rPr>
              <a:t>Perform predictive analysis using classification models</a:t>
            </a:r>
          </a:p>
          <a:p>
            <a:pPr lvl="1">
              <a:lnSpc>
                <a:spcPct val="120000"/>
              </a:lnSpc>
              <a:spcBef>
                <a:spcPts val="600"/>
              </a:spcBef>
            </a:pPr>
            <a:r>
              <a:rPr lang="en-US" sz="6400" dirty="0">
                <a:solidFill>
                  <a:schemeClr val="bg2">
                    <a:lumMod val="50000"/>
                  </a:schemeClr>
                </a:solidFill>
                <a:latin typeface="Abadi"/>
              </a:rPr>
              <a:t>Develop models with KNN, decision tree, logistic regression, and SVM algorithms</a:t>
            </a:r>
          </a:p>
          <a:p>
            <a:pPr lvl="1">
              <a:lnSpc>
                <a:spcPct val="120000"/>
              </a:lnSpc>
              <a:spcBef>
                <a:spcPts val="600"/>
              </a:spcBef>
            </a:pPr>
            <a:r>
              <a:rPr lang="en-US" sz="6400" dirty="0">
                <a:solidFill>
                  <a:schemeClr val="bg2">
                    <a:lumMod val="50000"/>
                  </a:schemeClr>
                </a:solidFill>
                <a:latin typeface="Abadi"/>
              </a:rPr>
              <a:t>Optimize models with grid search</a:t>
            </a:r>
          </a:p>
          <a:p>
            <a:pPr lvl="1">
              <a:lnSpc>
                <a:spcPct val="120000"/>
              </a:lnSpc>
              <a:spcBef>
                <a:spcPts val="600"/>
              </a:spcBef>
            </a:pPr>
            <a:r>
              <a:rPr lang="en-US" sz="6400" dirty="0">
                <a:solidFill>
                  <a:schemeClr val="bg2">
                    <a:lumMod val="50000"/>
                  </a:schemeClr>
                </a:solidFill>
                <a:latin typeface="Abadi"/>
              </a:rPr>
              <a:t>Compare models with accuracy scores and confusion matrices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Data was collected from two key sources:</a:t>
            </a:r>
          </a:p>
          <a:p>
            <a:pPr marL="514350" indent="-514350">
              <a:buFont typeface="+mj-lt"/>
              <a:buAutoNum type="arabicPeriod"/>
            </a:pPr>
            <a:r>
              <a:rPr lang="en-US" dirty="0"/>
              <a:t>The SpaceX API, and</a:t>
            </a:r>
          </a:p>
          <a:p>
            <a:pPr marL="514350" indent="-514350">
              <a:buFont typeface="+mj-lt"/>
              <a:buAutoNum type="arabicPeriod"/>
            </a:pPr>
            <a:r>
              <a:rPr lang="en-US" dirty="0"/>
              <a:t>Wikipedia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C508503-A94C-960A-4B19-48C1970D891F}"/>
              </a:ext>
            </a:extLst>
          </p:cNvPr>
          <p:cNvGraphicFramePr/>
          <p:nvPr>
            <p:extLst>
              <p:ext uri="{D42A27DB-BD31-4B8C-83A1-F6EECF244321}">
                <p14:modId xmlns:p14="http://schemas.microsoft.com/office/powerpoint/2010/main" val="1523590313"/>
              </p:ext>
            </p:extLst>
          </p:nvPr>
        </p:nvGraphicFramePr>
        <p:xfrm>
          <a:off x="855662" y="1411397"/>
          <a:ext cx="10515600" cy="3734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220586"/>
            <a:ext cx="4640263" cy="80556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8"/>
              </a:rPr>
              <a:t>1. Data Collection API Lab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a:solidFill>
                  <a:srgbClr val="0B49CB"/>
                </a:solidFill>
                <a:latin typeface="Abadi"/>
                <a:hlinkClick r:id="rId9"/>
              </a:rPr>
              <a:t>SpaceX API</a:t>
            </a:r>
            <a:endParaRPr lang="en-US" dirty="0">
              <a:solidFill>
                <a:srgbClr val="0B49CB"/>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a:solidFill>
                  <a:srgbClr val="0B49CB"/>
                </a:solidFill>
                <a:latin typeface="Abadi"/>
                <a:hlinkClick r:id="rId3"/>
              </a:rPr>
              <a:t>Scraping</a:t>
            </a:r>
            <a:endParaRPr lang="en-US" dirty="0">
              <a:solidFill>
                <a:srgbClr val="0B49CB"/>
              </a:solidFill>
            </a:endParaRPr>
          </a:p>
        </p:txBody>
      </p:sp>
      <p:sp>
        <p:nvSpPr>
          <p:cNvPr id="5" name="Text Placeholder 2">
            <a:extLst>
              <a:ext uri="{FF2B5EF4-FFF2-40B4-BE49-F238E27FC236}">
                <a16:creationId xmlns:a16="http://schemas.microsoft.com/office/drawing/2014/main" id="{8251DBC9-8D9B-1859-4D2D-CA7593EE151E}"/>
              </a:ext>
            </a:extLst>
          </p:cNvPr>
          <p:cNvSpPr txBox="1">
            <a:spLocks/>
          </p:cNvSpPr>
          <p:nvPr/>
        </p:nvSpPr>
        <p:spPr>
          <a:xfrm>
            <a:off x="820738" y="5220586"/>
            <a:ext cx="5275262" cy="8055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GitHub:</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2. Data Collection With Web Scraping</a:t>
            </a:r>
            <a:endParaRPr lang="en-US" sz="2200" dirty="0">
              <a:solidFill>
                <a:schemeClr val="accent3">
                  <a:lumMod val="25000"/>
                </a:schemeClr>
              </a:solidFill>
              <a:latin typeface="Abadi" panose="020B0604020104020204" pitchFamily="34" charset="0"/>
            </a:endParaRPr>
          </a:p>
        </p:txBody>
      </p:sp>
      <p:graphicFrame>
        <p:nvGraphicFramePr>
          <p:cNvPr id="7" name="Diagram 6">
            <a:extLst>
              <a:ext uri="{FF2B5EF4-FFF2-40B4-BE49-F238E27FC236}">
                <a16:creationId xmlns:a16="http://schemas.microsoft.com/office/drawing/2014/main" id="{8CE22E23-34EA-992C-CF06-67E914303A28}"/>
              </a:ext>
            </a:extLst>
          </p:cNvPr>
          <p:cNvGraphicFramePr/>
          <p:nvPr>
            <p:extLst>
              <p:ext uri="{D42A27DB-BD31-4B8C-83A1-F6EECF244321}">
                <p14:modId xmlns:p14="http://schemas.microsoft.com/office/powerpoint/2010/main" val="3558691624"/>
              </p:ext>
            </p:extLst>
          </p:nvPr>
        </p:nvGraphicFramePr>
        <p:xfrm>
          <a:off x="855662" y="1411397"/>
          <a:ext cx="10515600" cy="37347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 ds:uri="155be751-a274-42e8-93fb-f39d3b9bccc8"/>
    <ds:schemaRef ds:uri="http://purl.org/dc/elements/1.1/"/>
    <ds:schemaRef ds:uri="http://schemas.microsoft.com/office/infopath/2007/PartnerControls"/>
    <ds:schemaRef ds:uri="f80a141d-92ca-4d3d-9308-f7e7b1d44ce8"/>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637</TotalTime>
  <Words>2413</Words>
  <Application>Microsoft Office PowerPoint</Application>
  <PresentationFormat>Widescreen</PresentationFormat>
  <Paragraphs>291</Paragraphs>
  <Slides>46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Ian McMeeking</cp:lastModifiedBy>
  <cp:revision>199</cp:revision>
  <cp:lastPrinted>2022-08-26T22:01:08Z</cp:lastPrinted>
  <dcterms:created xsi:type="dcterms:W3CDTF">2021-04-29T18:58:34Z</dcterms:created>
  <dcterms:modified xsi:type="dcterms:W3CDTF">2022-08-27T01:10:43Z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